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7" r:id="rId2"/>
    <p:sldId id="258" r:id="rId3"/>
    <p:sldId id="259" r:id="rId4"/>
    <p:sldId id="279" r:id="rId5"/>
    <p:sldId id="278" r:id="rId6"/>
    <p:sldId id="281" r:id="rId7"/>
    <p:sldId id="282" r:id="rId8"/>
    <p:sldId id="277" r:id="rId9"/>
    <p:sldId id="276" r:id="rId10"/>
    <p:sldId id="261" r:id="rId11"/>
    <p:sldId id="260" r:id="rId12"/>
    <p:sldId id="262" r:id="rId13"/>
    <p:sldId id="263" r:id="rId14"/>
    <p:sldId id="264" r:id="rId15"/>
    <p:sldId id="267" r:id="rId16"/>
    <p:sldId id="268" r:id="rId17"/>
    <p:sldId id="270" r:id="rId18"/>
    <p:sldId id="274" r:id="rId19"/>
    <p:sldId id="273" r:id="rId20"/>
    <p:sldId id="271" r:id="rId21"/>
    <p:sldId id="27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92" autoAdjust="0"/>
  </p:normalViewPr>
  <p:slideViewPr>
    <p:cSldViewPr snapToGrid="0">
      <p:cViewPr varScale="1">
        <p:scale>
          <a:sx n="67" d="100"/>
          <a:sy n="67" d="100"/>
        </p:scale>
        <p:origin x="644" y="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2692" y="2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01948C-2C77-45B0-8899-CE03F7791518}" type="datetimeFigureOut">
              <a:rPr lang="en-US" smtClean="0"/>
              <a:t>7/13/2022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968910-1807-47DF-9163-92A1988B320B}" type="slidenum">
              <a:rPr lang="en-US" smtClean="0"/>
              <a:t>‹#›</a:t>
            </a:fld>
            <a:endParaRPr lang="en-US"/>
          </a:p>
        </p:txBody>
      </p:sp>
    </p:spTree>
    <p:extLst>
      <p:ext uri="{BB962C8B-B14F-4D97-AF65-F5344CB8AC3E}">
        <p14:creationId xmlns:p14="http://schemas.microsoft.com/office/powerpoint/2010/main" val="292386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7413" y="917575"/>
            <a:ext cx="12992101" cy="73072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68910-1807-47DF-9163-92A1988B320B}" type="slidenum">
              <a:rPr lang="en-US" smtClean="0"/>
              <a:t>6</a:t>
            </a:fld>
            <a:endParaRPr lang="en-US"/>
          </a:p>
        </p:txBody>
      </p:sp>
    </p:spTree>
    <p:extLst>
      <p:ext uri="{BB962C8B-B14F-4D97-AF65-F5344CB8AC3E}">
        <p14:creationId xmlns:p14="http://schemas.microsoft.com/office/powerpoint/2010/main" val="124630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D06B8-DC50-F699-2792-5062664B4E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B71291-DAE1-1477-4A1B-567806C7C4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E43444-3FDD-D5EE-86B1-77BA246D42BE}"/>
              </a:ext>
            </a:extLst>
          </p:cNvPr>
          <p:cNvSpPr>
            <a:spLocks noGrp="1"/>
          </p:cNvSpPr>
          <p:nvPr>
            <p:ph type="dt" sz="half" idx="10"/>
          </p:nvPr>
        </p:nvSpPr>
        <p:spPr/>
        <p:txBody>
          <a:bodyPr/>
          <a:lstStyle/>
          <a:p>
            <a:fld id="{945F8695-1172-4184-ADA7-AE41AB726E62}" type="datetimeFigureOut">
              <a:rPr lang="en-US" smtClean="0"/>
              <a:t>7/13/2022</a:t>
            </a:fld>
            <a:endParaRPr lang="en-US"/>
          </a:p>
        </p:txBody>
      </p:sp>
      <p:sp>
        <p:nvSpPr>
          <p:cNvPr id="5" name="Footer Placeholder 4">
            <a:extLst>
              <a:ext uri="{FF2B5EF4-FFF2-40B4-BE49-F238E27FC236}">
                <a16:creationId xmlns:a16="http://schemas.microsoft.com/office/drawing/2014/main" id="{0325BAB4-22DD-A981-F44A-4D1576FAF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8C97B3-BBB5-74A0-114E-0A264D7C1C27}"/>
              </a:ext>
            </a:extLst>
          </p:cNvPr>
          <p:cNvSpPr>
            <a:spLocks noGrp="1"/>
          </p:cNvSpPr>
          <p:nvPr>
            <p:ph type="sldNum" sz="quarter" idx="12"/>
          </p:nvPr>
        </p:nvSpPr>
        <p:spPr/>
        <p:txBody>
          <a:bodyPr/>
          <a:lstStyle/>
          <a:p>
            <a:fld id="{B056C0EE-5151-4BB0-BD28-BBF8551CDC76}" type="slidenum">
              <a:rPr lang="en-US" smtClean="0"/>
              <a:t>‹#›</a:t>
            </a:fld>
            <a:endParaRPr lang="en-US"/>
          </a:p>
        </p:txBody>
      </p:sp>
    </p:spTree>
    <p:extLst>
      <p:ext uri="{BB962C8B-B14F-4D97-AF65-F5344CB8AC3E}">
        <p14:creationId xmlns:p14="http://schemas.microsoft.com/office/powerpoint/2010/main" val="4103603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A43AC-3BA4-C9EF-EF67-66B5D8B893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43F888-3B6C-7331-3855-E0B8C75595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7F9FC6-757A-2C47-467E-60E035BA1CCE}"/>
              </a:ext>
            </a:extLst>
          </p:cNvPr>
          <p:cNvSpPr>
            <a:spLocks noGrp="1"/>
          </p:cNvSpPr>
          <p:nvPr>
            <p:ph type="dt" sz="half" idx="10"/>
          </p:nvPr>
        </p:nvSpPr>
        <p:spPr/>
        <p:txBody>
          <a:bodyPr/>
          <a:lstStyle/>
          <a:p>
            <a:fld id="{945F8695-1172-4184-ADA7-AE41AB726E62}" type="datetimeFigureOut">
              <a:rPr lang="en-US" smtClean="0"/>
              <a:t>7/13/2022</a:t>
            </a:fld>
            <a:endParaRPr lang="en-US"/>
          </a:p>
        </p:txBody>
      </p:sp>
      <p:sp>
        <p:nvSpPr>
          <p:cNvPr id="5" name="Footer Placeholder 4">
            <a:extLst>
              <a:ext uri="{FF2B5EF4-FFF2-40B4-BE49-F238E27FC236}">
                <a16:creationId xmlns:a16="http://schemas.microsoft.com/office/drawing/2014/main" id="{1379FE7B-C386-E6E2-8698-852416316D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56BAD7-BF43-0979-A771-0637C0B386C0}"/>
              </a:ext>
            </a:extLst>
          </p:cNvPr>
          <p:cNvSpPr>
            <a:spLocks noGrp="1"/>
          </p:cNvSpPr>
          <p:nvPr>
            <p:ph type="sldNum" sz="quarter" idx="12"/>
          </p:nvPr>
        </p:nvSpPr>
        <p:spPr/>
        <p:txBody>
          <a:bodyPr/>
          <a:lstStyle/>
          <a:p>
            <a:fld id="{B056C0EE-5151-4BB0-BD28-BBF8551CDC76}" type="slidenum">
              <a:rPr lang="en-US" smtClean="0"/>
              <a:t>‹#›</a:t>
            </a:fld>
            <a:endParaRPr lang="en-US"/>
          </a:p>
        </p:txBody>
      </p:sp>
    </p:spTree>
    <p:extLst>
      <p:ext uri="{BB962C8B-B14F-4D97-AF65-F5344CB8AC3E}">
        <p14:creationId xmlns:p14="http://schemas.microsoft.com/office/powerpoint/2010/main" val="3411447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D57B94-0CF1-32E9-41BA-6560717D6ED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185A0A-B1C1-0D88-90AE-7337065E2E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906BBB-F548-C095-A6A7-C03BE98B3F4E}"/>
              </a:ext>
            </a:extLst>
          </p:cNvPr>
          <p:cNvSpPr>
            <a:spLocks noGrp="1"/>
          </p:cNvSpPr>
          <p:nvPr>
            <p:ph type="dt" sz="half" idx="10"/>
          </p:nvPr>
        </p:nvSpPr>
        <p:spPr/>
        <p:txBody>
          <a:bodyPr/>
          <a:lstStyle/>
          <a:p>
            <a:fld id="{945F8695-1172-4184-ADA7-AE41AB726E62}" type="datetimeFigureOut">
              <a:rPr lang="en-US" smtClean="0"/>
              <a:t>7/13/2022</a:t>
            </a:fld>
            <a:endParaRPr lang="en-US"/>
          </a:p>
        </p:txBody>
      </p:sp>
      <p:sp>
        <p:nvSpPr>
          <p:cNvPr id="5" name="Footer Placeholder 4">
            <a:extLst>
              <a:ext uri="{FF2B5EF4-FFF2-40B4-BE49-F238E27FC236}">
                <a16:creationId xmlns:a16="http://schemas.microsoft.com/office/drawing/2014/main" id="{88D99C1F-ED1F-F82E-9904-07A7DA3FF5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D1DCB2-14E7-C5D2-1D14-1CEA9CB775CE}"/>
              </a:ext>
            </a:extLst>
          </p:cNvPr>
          <p:cNvSpPr>
            <a:spLocks noGrp="1"/>
          </p:cNvSpPr>
          <p:nvPr>
            <p:ph type="sldNum" sz="quarter" idx="12"/>
          </p:nvPr>
        </p:nvSpPr>
        <p:spPr/>
        <p:txBody>
          <a:bodyPr/>
          <a:lstStyle/>
          <a:p>
            <a:fld id="{B056C0EE-5151-4BB0-BD28-BBF8551CDC76}" type="slidenum">
              <a:rPr lang="en-US" smtClean="0"/>
              <a:t>‹#›</a:t>
            </a:fld>
            <a:endParaRPr lang="en-US"/>
          </a:p>
        </p:txBody>
      </p:sp>
    </p:spTree>
    <p:extLst>
      <p:ext uri="{BB962C8B-B14F-4D97-AF65-F5344CB8AC3E}">
        <p14:creationId xmlns:p14="http://schemas.microsoft.com/office/powerpoint/2010/main" val="357762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F1801-6C69-3E1F-37D0-53B347D224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7F892C-B7CA-2884-3C33-041A20FF4B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24C18-C276-1D1F-AB52-3A5891C20D65}"/>
              </a:ext>
            </a:extLst>
          </p:cNvPr>
          <p:cNvSpPr>
            <a:spLocks noGrp="1"/>
          </p:cNvSpPr>
          <p:nvPr>
            <p:ph type="dt" sz="half" idx="10"/>
          </p:nvPr>
        </p:nvSpPr>
        <p:spPr/>
        <p:txBody>
          <a:bodyPr/>
          <a:lstStyle/>
          <a:p>
            <a:fld id="{945F8695-1172-4184-ADA7-AE41AB726E62}" type="datetimeFigureOut">
              <a:rPr lang="en-US" smtClean="0"/>
              <a:t>7/13/2022</a:t>
            </a:fld>
            <a:endParaRPr lang="en-US"/>
          </a:p>
        </p:txBody>
      </p:sp>
      <p:sp>
        <p:nvSpPr>
          <p:cNvPr id="5" name="Footer Placeholder 4">
            <a:extLst>
              <a:ext uri="{FF2B5EF4-FFF2-40B4-BE49-F238E27FC236}">
                <a16:creationId xmlns:a16="http://schemas.microsoft.com/office/drawing/2014/main" id="{3AEECD7C-385F-DFEE-ABA0-3DE8A6EC7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3FC9EF-6083-E49B-934C-5E8CD1E7B4F2}"/>
              </a:ext>
            </a:extLst>
          </p:cNvPr>
          <p:cNvSpPr>
            <a:spLocks noGrp="1"/>
          </p:cNvSpPr>
          <p:nvPr>
            <p:ph type="sldNum" sz="quarter" idx="12"/>
          </p:nvPr>
        </p:nvSpPr>
        <p:spPr/>
        <p:txBody>
          <a:bodyPr/>
          <a:lstStyle/>
          <a:p>
            <a:fld id="{B056C0EE-5151-4BB0-BD28-BBF8551CDC76}" type="slidenum">
              <a:rPr lang="en-US" smtClean="0"/>
              <a:t>‹#›</a:t>
            </a:fld>
            <a:endParaRPr lang="en-US"/>
          </a:p>
        </p:txBody>
      </p:sp>
    </p:spTree>
    <p:extLst>
      <p:ext uri="{BB962C8B-B14F-4D97-AF65-F5344CB8AC3E}">
        <p14:creationId xmlns:p14="http://schemas.microsoft.com/office/powerpoint/2010/main" val="3482313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F7247-71D3-A928-CE0A-BF0D166794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16D36E-22A7-2CC6-08A8-544EBBD5BF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56B048-632E-1E4D-0FD9-B08A24A587FB}"/>
              </a:ext>
            </a:extLst>
          </p:cNvPr>
          <p:cNvSpPr>
            <a:spLocks noGrp="1"/>
          </p:cNvSpPr>
          <p:nvPr>
            <p:ph type="dt" sz="half" idx="10"/>
          </p:nvPr>
        </p:nvSpPr>
        <p:spPr/>
        <p:txBody>
          <a:bodyPr/>
          <a:lstStyle/>
          <a:p>
            <a:fld id="{945F8695-1172-4184-ADA7-AE41AB726E62}" type="datetimeFigureOut">
              <a:rPr lang="en-US" smtClean="0"/>
              <a:t>7/13/2022</a:t>
            </a:fld>
            <a:endParaRPr lang="en-US"/>
          </a:p>
        </p:txBody>
      </p:sp>
      <p:sp>
        <p:nvSpPr>
          <p:cNvPr id="5" name="Footer Placeholder 4">
            <a:extLst>
              <a:ext uri="{FF2B5EF4-FFF2-40B4-BE49-F238E27FC236}">
                <a16:creationId xmlns:a16="http://schemas.microsoft.com/office/drawing/2014/main" id="{2F26CBAE-55BE-E482-77E9-80D2C80140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0F9B09-A985-E7B9-25C5-15C24D25FE43}"/>
              </a:ext>
            </a:extLst>
          </p:cNvPr>
          <p:cNvSpPr>
            <a:spLocks noGrp="1"/>
          </p:cNvSpPr>
          <p:nvPr>
            <p:ph type="sldNum" sz="quarter" idx="12"/>
          </p:nvPr>
        </p:nvSpPr>
        <p:spPr/>
        <p:txBody>
          <a:bodyPr/>
          <a:lstStyle/>
          <a:p>
            <a:fld id="{B056C0EE-5151-4BB0-BD28-BBF8551CDC76}" type="slidenum">
              <a:rPr lang="en-US" smtClean="0"/>
              <a:t>‹#›</a:t>
            </a:fld>
            <a:endParaRPr lang="en-US"/>
          </a:p>
        </p:txBody>
      </p:sp>
    </p:spTree>
    <p:extLst>
      <p:ext uri="{BB962C8B-B14F-4D97-AF65-F5344CB8AC3E}">
        <p14:creationId xmlns:p14="http://schemas.microsoft.com/office/powerpoint/2010/main" val="4034705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E2D69-B572-D2E5-23D6-55E28D7483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944D9D-E6C9-5300-5B0A-4F31D56479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E8231A-0CAC-B317-77D2-9FA900F4C4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A651B3-9DEC-848E-2B9B-5BE7AFE8064C}"/>
              </a:ext>
            </a:extLst>
          </p:cNvPr>
          <p:cNvSpPr>
            <a:spLocks noGrp="1"/>
          </p:cNvSpPr>
          <p:nvPr>
            <p:ph type="dt" sz="half" idx="10"/>
          </p:nvPr>
        </p:nvSpPr>
        <p:spPr/>
        <p:txBody>
          <a:bodyPr/>
          <a:lstStyle/>
          <a:p>
            <a:fld id="{945F8695-1172-4184-ADA7-AE41AB726E62}" type="datetimeFigureOut">
              <a:rPr lang="en-US" smtClean="0"/>
              <a:t>7/13/2022</a:t>
            </a:fld>
            <a:endParaRPr lang="en-US"/>
          </a:p>
        </p:txBody>
      </p:sp>
      <p:sp>
        <p:nvSpPr>
          <p:cNvPr id="6" name="Footer Placeholder 5">
            <a:extLst>
              <a:ext uri="{FF2B5EF4-FFF2-40B4-BE49-F238E27FC236}">
                <a16:creationId xmlns:a16="http://schemas.microsoft.com/office/drawing/2014/main" id="{C8FEEE2B-002C-BFB9-5528-72DFC4DEF6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36F732-8C62-1284-7BE8-BA662F41ABD1}"/>
              </a:ext>
            </a:extLst>
          </p:cNvPr>
          <p:cNvSpPr>
            <a:spLocks noGrp="1"/>
          </p:cNvSpPr>
          <p:nvPr>
            <p:ph type="sldNum" sz="quarter" idx="12"/>
          </p:nvPr>
        </p:nvSpPr>
        <p:spPr/>
        <p:txBody>
          <a:bodyPr/>
          <a:lstStyle/>
          <a:p>
            <a:fld id="{B056C0EE-5151-4BB0-BD28-BBF8551CDC76}" type="slidenum">
              <a:rPr lang="en-US" smtClean="0"/>
              <a:t>‹#›</a:t>
            </a:fld>
            <a:endParaRPr lang="en-US"/>
          </a:p>
        </p:txBody>
      </p:sp>
    </p:spTree>
    <p:extLst>
      <p:ext uri="{BB962C8B-B14F-4D97-AF65-F5344CB8AC3E}">
        <p14:creationId xmlns:p14="http://schemas.microsoft.com/office/powerpoint/2010/main" val="3498105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CA825-88C2-7A14-50FC-947220559B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CA2AD7-7F27-1901-FD0A-303AF59EE1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7E6FA6-90E8-01BC-0D82-5D403DD0D3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CD65A0-1575-0117-F094-E144A5504E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283307-1089-D018-A33C-17812AFB85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CAFDC3-511C-8C03-E7BC-DE9BC19E6E1C}"/>
              </a:ext>
            </a:extLst>
          </p:cNvPr>
          <p:cNvSpPr>
            <a:spLocks noGrp="1"/>
          </p:cNvSpPr>
          <p:nvPr>
            <p:ph type="dt" sz="half" idx="10"/>
          </p:nvPr>
        </p:nvSpPr>
        <p:spPr/>
        <p:txBody>
          <a:bodyPr/>
          <a:lstStyle/>
          <a:p>
            <a:fld id="{945F8695-1172-4184-ADA7-AE41AB726E62}" type="datetimeFigureOut">
              <a:rPr lang="en-US" smtClean="0"/>
              <a:t>7/13/2022</a:t>
            </a:fld>
            <a:endParaRPr lang="en-US"/>
          </a:p>
        </p:txBody>
      </p:sp>
      <p:sp>
        <p:nvSpPr>
          <p:cNvPr id="8" name="Footer Placeholder 7">
            <a:extLst>
              <a:ext uri="{FF2B5EF4-FFF2-40B4-BE49-F238E27FC236}">
                <a16:creationId xmlns:a16="http://schemas.microsoft.com/office/drawing/2014/main" id="{F989E616-963E-124B-A114-1C644429D3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FD0C78-F0A8-B21E-C0E1-6B7926A833A5}"/>
              </a:ext>
            </a:extLst>
          </p:cNvPr>
          <p:cNvSpPr>
            <a:spLocks noGrp="1"/>
          </p:cNvSpPr>
          <p:nvPr>
            <p:ph type="sldNum" sz="quarter" idx="12"/>
          </p:nvPr>
        </p:nvSpPr>
        <p:spPr/>
        <p:txBody>
          <a:bodyPr/>
          <a:lstStyle/>
          <a:p>
            <a:fld id="{B056C0EE-5151-4BB0-BD28-BBF8551CDC76}" type="slidenum">
              <a:rPr lang="en-US" smtClean="0"/>
              <a:t>‹#›</a:t>
            </a:fld>
            <a:endParaRPr lang="en-US"/>
          </a:p>
        </p:txBody>
      </p:sp>
    </p:spTree>
    <p:extLst>
      <p:ext uri="{BB962C8B-B14F-4D97-AF65-F5344CB8AC3E}">
        <p14:creationId xmlns:p14="http://schemas.microsoft.com/office/powerpoint/2010/main" val="399582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05EAB-2694-B193-61BB-133AE3613E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CF82A6-F911-ACCF-438D-D7C1F11B7497}"/>
              </a:ext>
            </a:extLst>
          </p:cNvPr>
          <p:cNvSpPr>
            <a:spLocks noGrp="1"/>
          </p:cNvSpPr>
          <p:nvPr>
            <p:ph type="dt" sz="half" idx="10"/>
          </p:nvPr>
        </p:nvSpPr>
        <p:spPr/>
        <p:txBody>
          <a:bodyPr/>
          <a:lstStyle/>
          <a:p>
            <a:fld id="{945F8695-1172-4184-ADA7-AE41AB726E62}" type="datetimeFigureOut">
              <a:rPr lang="en-US" smtClean="0"/>
              <a:t>7/13/2022</a:t>
            </a:fld>
            <a:endParaRPr lang="en-US"/>
          </a:p>
        </p:txBody>
      </p:sp>
      <p:sp>
        <p:nvSpPr>
          <p:cNvPr id="4" name="Footer Placeholder 3">
            <a:extLst>
              <a:ext uri="{FF2B5EF4-FFF2-40B4-BE49-F238E27FC236}">
                <a16:creationId xmlns:a16="http://schemas.microsoft.com/office/drawing/2014/main" id="{6DE400F2-A20A-ADCA-B366-FCAD2A4401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420C41-BAAA-B89F-C15F-069D9A7BF23B}"/>
              </a:ext>
            </a:extLst>
          </p:cNvPr>
          <p:cNvSpPr>
            <a:spLocks noGrp="1"/>
          </p:cNvSpPr>
          <p:nvPr>
            <p:ph type="sldNum" sz="quarter" idx="12"/>
          </p:nvPr>
        </p:nvSpPr>
        <p:spPr/>
        <p:txBody>
          <a:bodyPr/>
          <a:lstStyle/>
          <a:p>
            <a:fld id="{B056C0EE-5151-4BB0-BD28-BBF8551CDC76}" type="slidenum">
              <a:rPr lang="en-US" smtClean="0"/>
              <a:t>‹#›</a:t>
            </a:fld>
            <a:endParaRPr lang="en-US"/>
          </a:p>
        </p:txBody>
      </p:sp>
    </p:spTree>
    <p:extLst>
      <p:ext uri="{BB962C8B-B14F-4D97-AF65-F5344CB8AC3E}">
        <p14:creationId xmlns:p14="http://schemas.microsoft.com/office/powerpoint/2010/main" val="962989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D505E8-461C-51EC-6EE5-7F8480021E34}"/>
              </a:ext>
            </a:extLst>
          </p:cNvPr>
          <p:cNvSpPr>
            <a:spLocks noGrp="1"/>
          </p:cNvSpPr>
          <p:nvPr>
            <p:ph type="dt" sz="half" idx="10"/>
          </p:nvPr>
        </p:nvSpPr>
        <p:spPr/>
        <p:txBody>
          <a:bodyPr/>
          <a:lstStyle/>
          <a:p>
            <a:fld id="{945F8695-1172-4184-ADA7-AE41AB726E62}" type="datetimeFigureOut">
              <a:rPr lang="en-US" smtClean="0"/>
              <a:t>7/13/2022</a:t>
            </a:fld>
            <a:endParaRPr lang="en-US"/>
          </a:p>
        </p:txBody>
      </p:sp>
      <p:sp>
        <p:nvSpPr>
          <p:cNvPr id="3" name="Footer Placeholder 2">
            <a:extLst>
              <a:ext uri="{FF2B5EF4-FFF2-40B4-BE49-F238E27FC236}">
                <a16:creationId xmlns:a16="http://schemas.microsoft.com/office/drawing/2014/main" id="{AB11EFB3-CF0C-F21D-AC52-D4F4D83A21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C6D527-CE20-ADEF-8FCC-984901498CDF}"/>
              </a:ext>
            </a:extLst>
          </p:cNvPr>
          <p:cNvSpPr>
            <a:spLocks noGrp="1"/>
          </p:cNvSpPr>
          <p:nvPr>
            <p:ph type="sldNum" sz="quarter" idx="12"/>
          </p:nvPr>
        </p:nvSpPr>
        <p:spPr/>
        <p:txBody>
          <a:bodyPr/>
          <a:lstStyle/>
          <a:p>
            <a:fld id="{B056C0EE-5151-4BB0-BD28-BBF8551CDC76}" type="slidenum">
              <a:rPr lang="en-US" smtClean="0"/>
              <a:t>‹#›</a:t>
            </a:fld>
            <a:endParaRPr lang="en-US"/>
          </a:p>
        </p:txBody>
      </p:sp>
    </p:spTree>
    <p:extLst>
      <p:ext uri="{BB962C8B-B14F-4D97-AF65-F5344CB8AC3E}">
        <p14:creationId xmlns:p14="http://schemas.microsoft.com/office/powerpoint/2010/main" val="3281443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80635-A7F2-A718-0EB6-3EA835CEE7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48543D-8092-2EDA-DC42-B6967E0184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4D7DCF-108B-BF25-F28A-94808DC670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DEF887-6D49-87E6-8FF7-CB700FEF8219}"/>
              </a:ext>
            </a:extLst>
          </p:cNvPr>
          <p:cNvSpPr>
            <a:spLocks noGrp="1"/>
          </p:cNvSpPr>
          <p:nvPr>
            <p:ph type="dt" sz="half" idx="10"/>
          </p:nvPr>
        </p:nvSpPr>
        <p:spPr/>
        <p:txBody>
          <a:bodyPr/>
          <a:lstStyle/>
          <a:p>
            <a:fld id="{945F8695-1172-4184-ADA7-AE41AB726E62}" type="datetimeFigureOut">
              <a:rPr lang="en-US" smtClean="0"/>
              <a:t>7/13/2022</a:t>
            </a:fld>
            <a:endParaRPr lang="en-US"/>
          </a:p>
        </p:txBody>
      </p:sp>
      <p:sp>
        <p:nvSpPr>
          <p:cNvPr id="6" name="Footer Placeholder 5">
            <a:extLst>
              <a:ext uri="{FF2B5EF4-FFF2-40B4-BE49-F238E27FC236}">
                <a16:creationId xmlns:a16="http://schemas.microsoft.com/office/drawing/2014/main" id="{D7853285-B0BD-68F1-E9F9-87460296E5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7D3E82-44A6-3F50-EF38-6283E97C7E7D}"/>
              </a:ext>
            </a:extLst>
          </p:cNvPr>
          <p:cNvSpPr>
            <a:spLocks noGrp="1"/>
          </p:cNvSpPr>
          <p:nvPr>
            <p:ph type="sldNum" sz="quarter" idx="12"/>
          </p:nvPr>
        </p:nvSpPr>
        <p:spPr/>
        <p:txBody>
          <a:bodyPr/>
          <a:lstStyle/>
          <a:p>
            <a:fld id="{B056C0EE-5151-4BB0-BD28-BBF8551CDC76}" type="slidenum">
              <a:rPr lang="en-US" smtClean="0"/>
              <a:t>‹#›</a:t>
            </a:fld>
            <a:endParaRPr lang="en-US"/>
          </a:p>
        </p:txBody>
      </p:sp>
    </p:spTree>
    <p:extLst>
      <p:ext uri="{BB962C8B-B14F-4D97-AF65-F5344CB8AC3E}">
        <p14:creationId xmlns:p14="http://schemas.microsoft.com/office/powerpoint/2010/main" val="284727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66D6E-6107-D441-9A85-410853A150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140763-F694-239C-A817-ECD086291A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3B1E2D-5859-35EC-4A1A-AE06BFFC25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F77888-499C-9930-ED80-A7A3BA021C51}"/>
              </a:ext>
            </a:extLst>
          </p:cNvPr>
          <p:cNvSpPr>
            <a:spLocks noGrp="1"/>
          </p:cNvSpPr>
          <p:nvPr>
            <p:ph type="dt" sz="half" idx="10"/>
          </p:nvPr>
        </p:nvSpPr>
        <p:spPr/>
        <p:txBody>
          <a:bodyPr/>
          <a:lstStyle/>
          <a:p>
            <a:fld id="{945F8695-1172-4184-ADA7-AE41AB726E62}" type="datetimeFigureOut">
              <a:rPr lang="en-US" smtClean="0"/>
              <a:t>7/13/2022</a:t>
            </a:fld>
            <a:endParaRPr lang="en-US"/>
          </a:p>
        </p:txBody>
      </p:sp>
      <p:sp>
        <p:nvSpPr>
          <p:cNvPr id="6" name="Footer Placeholder 5">
            <a:extLst>
              <a:ext uri="{FF2B5EF4-FFF2-40B4-BE49-F238E27FC236}">
                <a16:creationId xmlns:a16="http://schemas.microsoft.com/office/drawing/2014/main" id="{526C81E9-76C4-3894-2EC3-34660B3DF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22C5A2-C1EB-0034-780D-BB83F9E6A4F1}"/>
              </a:ext>
            </a:extLst>
          </p:cNvPr>
          <p:cNvSpPr>
            <a:spLocks noGrp="1"/>
          </p:cNvSpPr>
          <p:nvPr>
            <p:ph type="sldNum" sz="quarter" idx="12"/>
          </p:nvPr>
        </p:nvSpPr>
        <p:spPr/>
        <p:txBody>
          <a:bodyPr/>
          <a:lstStyle/>
          <a:p>
            <a:fld id="{B056C0EE-5151-4BB0-BD28-BBF8551CDC76}" type="slidenum">
              <a:rPr lang="en-US" smtClean="0"/>
              <a:t>‹#›</a:t>
            </a:fld>
            <a:endParaRPr lang="en-US"/>
          </a:p>
        </p:txBody>
      </p:sp>
    </p:spTree>
    <p:extLst>
      <p:ext uri="{BB962C8B-B14F-4D97-AF65-F5344CB8AC3E}">
        <p14:creationId xmlns:p14="http://schemas.microsoft.com/office/powerpoint/2010/main" val="1282795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FB1E78-1D8C-1B83-ADD1-41C79BF253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98B55E-A28C-1934-C2A6-42FDFB31EC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FA548B-C730-4DF9-D215-829CBAB444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5F8695-1172-4184-ADA7-AE41AB726E62}" type="datetimeFigureOut">
              <a:rPr lang="en-US" smtClean="0"/>
              <a:t>7/13/2022</a:t>
            </a:fld>
            <a:endParaRPr lang="en-US"/>
          </a:p>
        </p:txBody>
      </p:sp>
      <p:sp>
        <p:nvSpPr>
          <p:cNvPr id="5" name="Footer Placeholder 4">
            <a:extLst>
              <a:ext uri="{FF2B5EF4-FFF2-40B4-BE49-F238E27FC236}">
                <a16:creationId xmlns:a16="http://schemas.microsoft.com/office/drawing/2014/main" id="{243746A3-B4A9-836A-77B9-534994D39C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9231DB-355E-08FE-3B9B-37EE9A6995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56C0EE-5151-4BB0-BD28-BBF8551CDC76}" type="slidenum">
              <a:rPr lang="en-US" smtClean="0"/>
              <a:t>‹#›</a:t>
            </a:fld>
            <a:endParaRPr lang="en-US"/>
          </a:p>
        </p:txBody>
      </p:sp>
    </p:spTree>
    <p:extLst>
      <p:ext uri="{BB962C8B-B14F-4D97-AF65-F5344CB8AC3E}">
        <p14:creationId xmlns:p14="http://schemas.microsoft.com/office/powerpoint/2010/main" val="924512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tmp"/><Relationship Id="rId3" Type="http://schemas.openxmlformats.org/officeDocument/2006/relationships/image" Target="../media/image3.svg"/><Relationship Id="rId7" Type="http://schemas.openxmlformats.org/officeDocument/2006/relationships/image" Target="../media/image6.tmp"/><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5.tmp"/><Relationship Id="rId5" Type="http://schemas.microsoft.com/office/2007/relationships/hdphoto" Target="../media/hdphoto1.wdp"/><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audio" Target="../media/audio1.wav"/><Relationship Id="rId1" Type="http://schemas.openxmlformats.org/officeDocument/2006/relationships/slideLayout" Target="../slideLayouts/slideLayout6.xml"/><Relationship Id="rId5" Type="http://schemas.openxmlformats.org/officeDocument/2006/relationships/audio" Target="../media/audio1.wav"/><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4">
            <a:extLst>
              <a:ext uri="{FF2B5EF4-FFF2-40B4-BE49-F238E27FC236}">
                <a16:creationId xmlns:a16="http://schemas.microsoft.com/office/drawing/2014/main" id="{948D84CF-9DB1-C802-D585-DFB034FD9785}"/>
              </a:ext>
            </a:extLst>
          </p:cNvPr>
          <p:cNvPicPr>
            <a:picLocks noChangeAspect="1"/>
          </p:cNvPicPr>
          <p:nvPr/>
        </p:nvPicPr>
        <p:blipFill rotWithShape="1">
          <a:blip r:embed="rId2"/>
          <a:srcRect l="4000"/>
          <a:stretch/>
        </p:blipFill>
        <p:spPr>
          <a:xfrm>
            <a:off x="-3047" y="10"/>
            <a:ext cx="12191999" cy="6857990"/>
          </a:xfrm>
          <a:prstGeom prst="rect">
            <a:avLst/>
          </a:prstGeom>
        </p:spPr>
      </p:pic>
      <p:sp>
        <p:nvSpPr>
          <p:cNvPr id="2" name="Title 1">
            <a:extLst>
              <a:ext uri="{FF2B5EF4-FFF2-40B4-BE49-F238E27FC236}">
                <a16:creationId xmlns:a16="http://schemas.microsoft.com/office/drawing/2014/main" id="{3BB0E0AC-6A86-4BD8-27A4-DB0CC584815A}"/>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latin typeface="Abadi" panose="020B0604020104020204" pitchFamily="34" charset="0"/>
              </a:rPr>
              <a:t>Waste Water Management</a:t>
            </a:r>
          </a:p>
        </p:txBody>
      </p:sp>
      <p:sp>
        <p:nvSpPr>
          <p:cNvPr id="3" name="Subtitle 2">
            <a:extLst>
              <a:ext uri="{FF2B5EF4-FFF2-40B4-BE49-F238E27FC236}">
                <a16:creationId xmlns:a16="http://schemas.microsoft.com/office/drawing/2014/main" id="{15CA6B43-B4D1-E534-4046-153BB778823E}"/>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dirty="0">
                <a:solidFill>
                  <a:srgbClr val="FFFFFF"/>
                </a:solidFill>
              </a:rPr>
              <a:t>By </a:t>
            </a:r>
            <a:r>
              <a:rPr lang="en-US" dirty="0" err="1">
                <a:solidFill>
                  <a:srgbClr val="FFFFFF"/>
                </a:solidFill>
              </a:rPr>
              <a:t>Aarsh</a:t>
            </a:r>
            <a:r>
              <a:rPr lang="en-US" dirty="0">
                <a:solidFill>
                  <a:srgbClr val="FFFFFF"/>
                </a:solidFill>
              </a:rPr>
              <a:t> Rathi</a:t>
            </a:r>
          </a:p>
        </p:txBody>
      </p:sp>
    </p:spTree>
    <p:extLst>
      <p:ext uri="{BB962C8B-B14F-4D97-AF65-F5344CB8AC3E}">
        <p14:creationId xmlns:p14="http://schemas.microsoft.com/office/powerpoint/2010/main" val="2103642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DB4E1-2940-F82E-5534-6D2CB9D15B9E}"/>
              </a:ext>
            </a:extLst>
          </p:cNvPr>
          <p:cNvSpPr>
            <a:spLocks noGrp="1"/>
          </p:cNvSpPr>
          <p:nvPr>
            <p:ph type="title"/>
          </p:nvPr>
        </p:nvSpPr>
        <p:spPr>
          <a:xfrm>
            <a:off x="720725" y="175895"/>
            <a:ext cx="10515600" cy="1139825"/>
          </a:xfrm>
        </p:spPr>
        <p:txBody>
          <a:bodyPr/>
          <a:lstStyle/>
          <a:p>
            <a:r>
              <a:rPr lang="en-US" dirty="0">
                <a:latin typeface="Harlow Solid Italic" panose="04030604020F02020D02" pitchFamily="82" charset="0"/>
              </a:rPr>
              <a:t>Wastewater Management Process</a:t>
            </a:r>
          </a:p>
        </p:txBody>
      </p:sp>
      <p:sp>
        <p:nvSpPr>
          <p:cNvPr id="4" name="TextBox 3">
            <a:extLst>
              <a:ext uri="{FF2B5EF4-FFF2-40B4-BE49-F238E27FC236}">
                <a16:creationId xmlns:a16="http://schemas.microsoft.com/office/drawing/2014/main" id="{A8AE4EED-4E1B-0AA4-E73F-3B4037A2A258}"/>
              </a:ext>
            </a:extLst>
          </p:cNvPr>
          <p:cNvSpPr txBox="1"/>
          <p:nvPr/>
        </p:nvSpPr>
        <p:spPr>
          <a:xfrm>
            <a:off x="404812" y="1209586"/>
            <a:ext cx="11382375" cy="5632311"/>
          </a:xfrm>
          <a:prstGeom prst="rect">
            <a:avLst/>
          </a:prstGeom>
          <a:noFill/>
        </p:spPr>
        <p:txBody>
          <a:bodyPr wrap="square">
            <a:spAutoFit/>
          </a:bodyPr>
          <a:lstStyle/>
          <a:p>
            <a:pPr marL="571500" indent="-571500" algn="just">
              <a:buFontTx/>
              <a:buChar char="-"/>
            </a:pPr>
            <a:r>
              <a:rPr lang="en-US" sz="3200" i="0" dirty="0">
                <a:solidFill>
                  <a:srgbClr val="000000"/>
                </a:solidFill>
                <a:effectLst/>
                <a:latin typeface="Nunito" pitchFamily="2" charset="0"/>
              </a:rPr>
              <a:t>Phase Separation transfers impurities into a non-aqueous phase. </a:t>
            </a:r>
          </a:p>
          <a:p>
            <a:pPr marL="571500" indent="-571500" algn="just">
              <a:buFontTx/>
              <a:buChar char="-"/>
            </a:pPr>
            <a:r>
              <a:rPr lang="en-US" sz="3200" i="0" dirty="0">
                <a:solidFill>
                  <a:srgbClr val="000000"/>
                </a:solidFill>
                <a:effectLst/>
                <a:latin typeface="Nunito" pitchFamily="2" charset="0"/>
              </a:rPr>
              <a:t>Sedimentation </a:t>
            </a:r>
            <a:r>
              <a:rPr lang="en-US" sz="3200" b="0" i="0" dirty="0">
                <a:solidFill>
                  <a:srgbClr val="000000"/>
                </a:solidFill>
                <a:effectLst/>
                <a:latin typeface="Nunito" pitchFamily="2" charset="0"/>
              </a:rPr>
              <a:t>is a physical water treatment process using gravity to remove suspended solids from water.</a:t>
            </a:r>
          </a:p>
          <a:p>
            <a:pPr marL="571500" indent="-571500" algn="just">
              <a:buFontTx/>
              <a:buChar char="-"/>
            </a:pPr>
            <a:r>
              <a:rPr lang="en-US" sz="3200" b="0" i="0" dirty="0">
                <a:solidFill>
                  <a:srgbClr val="000000"/>
                </a:solidFill>
                <a:effectLst/>
                <a:latin typeface="Nunito" pitchFamily="2" charset="0"/>
              </a:rPr>
              <a:t> </a:t>
            </a:r>
            <a:r>
              <a:rPr lang="en-US" sz="3200" i="0" dirty="0">
                <a:solidFill>
                  <a:srgbClr val="000000"/>
                </a:solidFill>
                <a:effectLst/>
                <a:latin typeface="Nunito" pitchFamily="2" charset="0"/>
              </a:rPr>
              <a:t>Filteration: </a:t>
            </a:r>
            <a:r>
              <a:rPr lang="en-US" sz="3200" b="0" i="0" dirty="0">
                <a:solidFill>
                  <a:srgbClr val="000000"/>
                </a:solidFill>
                <a:effectLst/>
                <a:latin typeface="Nunito" pitchFamily="2" charset="0"/>
              </a:rPr>
              <a:t>Suspension of fine solids may be removed by filtration through physical barriers such as coarser screens or sieves.</a:t>
            </a:r>
            <a:endParaRPr lang="en-US" sz="3200" i="0" dirty="0">
              <a:solidFill>
                <a:srgbClr val="000000"/>
              </a:solidFill>
              <a:effectLst/>
              <a:latin typeface="Nunito" pitchFamily="2" charset="0"/>
            </a:endParaRPr>
          </a:p>
          <a:p>
            <a:pPr marL="571500" indent="-571500" algn="just">
              <a:buFontTx/>
              <a:buChar char="-"/>
            </a:pPr>
            <a:r>
              <a:rPr lang="en-US" sz="3200" dirty="0">
                <a:solidFill>
                  <a:srgbClr val="000000"/>
                </a:solidFill>
                <a:latin typeface="Nunito" pitchFamily="2" charset="0"/>
              </a:rPr>
              <a:t>Oxidation </a:t>
            </a:r>
            <a:r>
              <a:rPr lang="en-US" sz="3200" b="0" i="0" dirty="0">
                <a:solidFill>
                  <a:srgbClr val="000000"/>
                </a:solidFill>
                <a:effectLst/>
                <a:latin typeface="Nunito" pitchFamily="2" charset="0"/>
              </a:rPr>
              <a:t>diminishes the biochemical oxygen demand of wastewater and may reduce the toxicity of some impurities.</a:t>
            </a:r>
            <a:endParaRPr lang="en-US" sz="3200" dirty="0"/>
          </a:p>
          <a:p>
            <a:pPr marL="571500" indent="-571500">
              <a:buFontTx/>
              <a:buChar char="-"/>
            </a:pPr>
            <a:endParaRPr lang="en-US" sz="4000" i="0" dirty="0">
              <a:solidFill>
                <a:srgbClr val="000000"/>
              </a:solidFill>
              <a:effectLst/>
              <a:latin typeface="Nunito" pitchFamily="2" charset="0"/>
            </a:endParaRPr>
          </a:p>
        </p:txBody>
      </p:sp>
    </p:spTree>
    <p:extLst>
      <p:ext uri="{BB962C8B-B14F-4D97-AF65-F5344CB8AC3E}">
        <p14:creationId xmlns:p14="http://schemas.microsoft.com/office/powerpoint/2010/main" val="11852378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1000"/>
                                        <p:tgtEl>
                                          <p:spTgt spid="4">
                                            <p:txEl>
                                              <p:pRg st="1" end="1"/>
                                            </p:txEl>
                                          </p:spTgt>
                                        </p:tgtEl>
                                      </p:cBhvr>
                                    </p:animEffect>
                                    <p:anim calcmode="lin" valueType="num">
                                      <p:cBhvr>
                                        <p:cTn id="1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4">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1000"/>
                                        <p:tgtEl>
                                          <p:spTgt spid="4">
                                            <p:txEl>
                                              <p:pRg st="2" end="2"/>
                                            </p:txEl>
                                          </p:spTgt>
                                        </p:tgtEl>
                                      </p:cBhvr>
                                    </p:animEffect>
                                    <p:anim calcmode="lin" valueType="num">
                                      <p:cBhvr>
                                        <p:cTn id="2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5" presetClass="emph" presetSubtype="0" nodeType="clickEffect">
                                  <p:stCondLst>
                                    <p:cond delay="0"/>
                                  </p:stCondLst>
                                  <p:iterate type="lt">
                                    <p:tmAbs val="25"/>
                                  </p:iterate>
                                  <p:childTnLst>
                                    <p:set>
                                      <p:cBhvr override="childStyle">
                                        <p:cTn id="34" dur="indefinite"/>
                                        <p:tgtEl>
                                          <p:spTgt spid="4"/>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DB4E1-2940-F82E-5534-6D2CB9D15B9E}"/>
              </a:ext>
            </a:extLst>
          </p:cNvPr>
          <p:cNvSpPr>
            <a:spLocks noGrp="1"/>
          </p:cNvSpPr>
          <p:nvPr>
            <p:ph type="title"/>
          </p:nvPr>
        </p:nvSpPr>
        <p:spPr>
          <a:xfrm>
            <a:off x="647700" y="879475"/>
            <a:ext cx="10515600" cy="1325563"/>
          </a:xfrm>
        </p:spPr>
        <p:txBody>
          <a:bodyPr/>
          <a:lstStyle/>
          <a:p>
            <a:r>
              <a:rPr lang="en-US" dirty="0">
                <a:latin typeface="Harlow Solid Italic" panose="04030604020F02020D02" pitchFamily="82" charset="0"/>
                <a:cs typeface="Aharoni" panose="02010803020104030203" pitchFamily="2" charset="-79"/>
              </a:rPr>
              <a:t>Wastewater Management Types</a:t>
            </a:r>
          </a:p>
        </p:txBody>
      </p:sp>
      <p:sp>
        <p:nvSpPr>
          <p:cNvPr id="4" name="TextBox 3">
            <a:extLst>
              <a:ext uri="{FF2B5EF4-FFF2-40B4-BE49-F238E27FC236}">
                <a16:creationId xmlns:a16="http://schemas.microsoft.com/office/drawing/2014/main" id="{A8AE4EED-4E1B-0AA4-E73F-3B4037A2A258}"/>
              </a:ext>
            </a:extLst>
          </p:cNvPr>
          <p:cNvSpPr txBox="1"/>
          <p:nvPr/>
        </p:nvSpPr>
        <p:spPr>
          <a:xfrm>
            <a:off x="495299" y="1971586"/>
            <a:ext cx="13458826" cy="1938992"/>
          </a:xfrm>
          <a:prstGeom prst="rect">
            <a:avLst/>
          </a:prstGeom>
          <a:noFill/>
        </p:spPr>
        <p:txBody>
          <a:bodyPr wrap="square">
            <a:spAutoFit/>
          </a:bodyPr>
          <a:lstStyle/>
          <a:p>
            <a:pPr marL="571500" indent="-571500">
              <a:buFontTx/>
              <a:buChar char="-"/>
            </a:pPr>
            <a:r>
              <a:rPr lang="en-US" sz="4000" i="0" dirty="0">
                <a:solidFill>
                  <a:srgbClr val="000000"/>
                </a:solidFill>
                <a:effectLst/>
                <a:latin typeface="Nunito" pitchFamily="2" charset="0"/>
              </a:rPr>
              <a:t>Domestic Wastewater Management</a:t>
            </a:r>
          </a:p>
          <a:p>
            <a:pPr marL="571500" indent="-571500">
              <a:buFontTx/>
              <a:buChar char="-"/>
            </a:pPr>
            <a:r>
              <a:rPr lang="en-US" sz="4000" i="0" dirty="0">
                <a:solidFill>
                  <a:srgbClr val="000000"/>
                </a:solidFill>
                <a:effectLst/>
                <a:latin typeface="Nunito" pitchFamily="2" charset="0"/>
              </a:rPr>
              <a:t>Industrial Wastewater Management</a:t>
            </a:r>
          </a:p>
          <a:p>
            <a:pPr marL="571500" indent="-571500">
              <a:buFontTx/>
              <a:buChar char="-"/>
            </a:pPr>
            <a:r>
              <a:rPr lang="en-US" sz="4000" dirty="0">
                <a:solidFill>
                  <a:srgbClr val="000000"/>
                </a:solidFill>
                <a:latin typeface="Nunito" pitchFamily="2" charset="0"/>
              </a:rPr>
              <a:t>A</a:t>
            </a:r>
            <a:r>
              <a:rPr lang="en-US" sz="4000" i="0" dirty="0">
                <a:solidFill>
                  <a:srgbClr val="000000"/>
                </a:solidFill>
                <a:effectLst/>
                <a:latin typeface="Nunito" pitchFamily="2" charset="0"/>
              </a:rPr>
              <a:t>gricultural Wastewater Management</a:t>
            </a:r>
            <a:endParaRPr lang="en-US" sz="4000" dirty="0"/>
          </a:p>
        </p:txBody>
      </p:sp>
    </p:spTree>
    <p:extLst>
      <p:ext uri="{BB962C8B-B14F-4D97-AF65-F5344CB8AC3E}">
        <p14:creationId xmlns:p14="http://schemas.microsoft.com/office/powerpoint/2010/main" val="104209385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iterate type="lt">
                                    <p:tmPct val="0"/>
                                  </p:iterate>
                                  <p:childTnLst>
                                    <p:set>
                                      <p:cBhvr>
                                        <p:cTn id="15" dur="1" fill="hold">
                                          <p:stCondLst>
                                            <p:cond delay="0"/>
                                          </p:stCondLst>
                                        </p:cTn>
                                        <p:tgtEl>
                                          <p:spTgt spid="4">
                                            <p:txEl>
                                              <p:pRg st="0" end="0"/>
                                            </p:txEl>
                                          </p:spTgt>
                                        </p:tgtEl>
                                        <p:attrNameLst>
                                          <p:attrName>style.visibility</p:attrName>
                                        </p:attrNameLst>
                                      </p:cBhvr>
                                      <p:to>
                                        <p:strVal val="visible"/>
                                      </p:to>
                                    </p:set>
                                    <p:anim calcmode="lin" valueType="num">
                                      <p:cBhvr additive="base">
                                        <p:cTn id="16"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4">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iterate type="lt">
                                    <p:tmPct val="0"/>
                                  </p:iterate>
                                  <p:childTnLst>
                                    <p:set>
                                      <p:cBhvr>
                                        <p:cTn id="19" dur="1" fill="hold">
                                          <p:stCondLst>
                                            <p:cond delay="0"/>
                                          </p:stCondLst>
                                        </p:cTn>
                                        <p:tgtEl>
                                          <p:spTgt spid="4">
                                            <p:txEl>
                                              <p:pRg st="1" end="1"/>
                                            </p:txEl>
                                          </p:spTgt>
                                        </p:tgtEl>
                                        <p:attrNameLst>
                                          <p:attrName>style.visibility</p:attrName>
                                        </p:attrNameLst>
                                      </p:cBhvr>
                                      <p:to>
                                        <p:strVal val="visible"/>
                                      </p:to>
                                    </p:set>
                                    <p:anim calcmode="lin" valueType="num">
                                      <p:cBhvr additive="base">
                                        <p:cTn id="20"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4">
                                            <p:txEl>
                                              <p:pRg st="1" end="1"/>
                                            </p:txEl>
                                          </p:spTgt>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iterate type="lt">
                                    <p:tmPct val="0"/>
                                  </p:iterate>
                                  <p:childTnLst>
                                    <p:set>
                                      <p:cBhvr>
                                        <p:cTn id="23" dur="1" fill="hold">
                                          <p:stCondLst>
                                            <p:cond delay="0"/>
                                          </p:stCondLst>
                                        </p:cTn>
                                        <p:tgtEl>
                                          <p:spTgt spid="4">
                                            <p:txEl>
                                              <p:pRg st="2" end="2"/>
                                            </p:txEl>
                                          </p:spTgt>
                                        </p:tgtEl>
                                        <p:attrNameLst>
                                          <p:attrName>style.visibility</p:attrName>
                                        </p:attrNameLst>
                                      </p:cBhvr>
                                      <p:to>
                                        <p:strVal val="visible"/>
                                      </p:to>
                                    </p:set>
                                    <p:anim calcmode="lin" valueType="num">
                                      <p:cBhvr additive="base">
                                        <p:cTn id="24"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5" presetClass="emph" presetSubtype="0" nodeType="clickEffect">
                                  <p:stCondLst>
                                    <p:cond delay="0"/>
                                  </p:stCondLst>
                                  <p:iterate type="lt">
                                    <p:tmAbs val="25"/>
                                  </p:iterate>
                                  <p:childTnLst>
                                    <p:set>
                                      <p:cBhvr override="childStyle">
                                        <p:cTn id="29" dur="indefinite"/>
                                        <p:tgtEl>
                                          <p:spTgt spid="4">
                                            <p:txEl>
                                              <p:pRg st="0" end="0"/>
                                            </p:txEl>
                                          </p:spTgt>
                                        </p:tgtEl>
                                        <p:attrNameLst>
                                          <p:attrName>style.fontWeight</p:attrName>
                                        </p:attrNameLst>
                                      </p:cBhvr>
                                      <p:to>
                                        <p:strVal val="bold"/>
                                      </p:to>
                                    </p:set>
                                  </p:childTnLst>
                                </p:cTn>
                              </p:par>
                              <p:par>
                                <p:cTn id="30" presetID="15" presetClass="emph" presetSubtype="0" nodeType="withEffect">
                                  <p:stCondLst>
                                    <p:cond delay="0"/>
                                  </p:stCondLst>
                                  <p:iterate type="lt">
                                    <p:tmAbs val="25"/>
                                  </p:iterate>
                                  <p:childTnLst>
                                    <p:set>
                                      <p:cBhvr override="childStyle">
                                        <p:cTn id="31" dur="indefinite"/>
                                        <p:tgtEl>
                                          <p:spTgt spid="4">
                                            <p:txEl>
                                              <p:pRg st="1" end="1"/>
                                            </p:txEl>
                                          </p:spTgt>
                                        </p:tgtEl>
                                        <p:attrNameLst>
                                          <p:attrName>style.fontWeight</p:attrName>
                                        </p:attrNameLst>
                                      </p:cBhvr>
                                      <p:to>
                                        <p:strVal val="bold"/>
                                      </p:to>
                                    </p:set>
                                  </p:childTnLst>
                                </p:cTn>
                              </p:par>
                              <p:par>
                                <p:cTn id="32" presetID="15" presetClass="emph" presetSubtype="0" nodeType="withEffect">
                                  <p:stCondLst>
                                    <p:cond delay="0"/>
                                  </p:stCondLst>
                                  <p:iterate type="lt">
                                    <p:tmAbs val="25"/>
                                  </p:iterate>
                                  <p:childTnLst>
                                    <p:set>
                                      <p:cBhvr override="childStyle">
                                        <p:cTn id="33" dur="indefinite"/>
                                        <p:tgtEl>
                                          <p:spTgt spid="4">
                                            <p:txEl>
                                              <p:pRg st="2" end="2"/>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DB4E1-2940-F82E-5534-6D2CB9D15B9E}"/>
              </a:ext>
            </a:extLst>
          </p:cNvPr>
          <p:cNvSpPr>
            <a:spLocks noGrp="1"/>
          </p:cNvSpPr>
          <p:nvPr>
            <p:ph type="title"/>
          </p:nvPr>
        </p:nvSpPr>
        <p:spPr>
          <a:xfrm>
            <a:off x="276224" y="77107"/>
            <a:ext cx="10515600" cy="1325563"/>
          </a:xfrm>
        </p:spPr>
        <p:txBody>
          <a:bodyPr/>
          <a:lstStyle/>
          <a:p>
            <a:r>
              <a:rPr lang="en-US" dirty="0">
                <a:latin typeface="Harlow Solid Italic" panose="04030604020F02020D02" pitchFamily="82" charset="0"/>
                <a:cs typeface="Angsana New" panose="020B0502040204020203" pitchFamily="18" charset="-34"/>
              </a:rPr>
              <a:t>Domestic Wastewater Management</a:t>
            </a:r>
          </a:p>
        </p:txBody>
      </p:sp>
      <p:sp>
        <p:nvSpPr>
          <p:cNvPr id="4" name="TextBox 3">
            <a:extLst>
              <a:ext uri="{FF2B5EF4-FFF2-40B4-BE49-F238E27FC236}">
                <a16:creationId xmlns:a16="http://schemas.microsoft.com/office/drawing/2014/main" id="{A8AE4EED-4E1B-0AA4-E73F-3B4037A2A258}"/>
              </a:ext>
            </a:extLst>
          </p:cNvPr>
          <p:cNvSpPr txBox="1"/>
          <p:nvPr/>
        </p:nvSpPr>
        <p:spPr>
          <a:xfrm>
            <a:off x="434340" y="1402670"/>
            <a:ext cx="5102861" cy="4832092"/>
          </a:xfrm>
          <a:prstGeom prst="rect">
            <a:avLst/>
          </a:prstGeom>
          <a:noFill/>
        </p:spPr>
        <p:txBody>
          <a:bodyPr wrap="square">
            <a:spAutoFit/>
          </a:bodyPr>
          <a:lstStyle/>
          <a:p>
            <a:r>
              <a:rPr lang="en-US" sz="2800" i="0" dirty="0">
                <a:solidFill>
                  <a:srgbClr val="000000"/>
                </a:solidFill>
                <a:effectLst/>
                <a:latin typeface="Nunito" pitchFamily="2" charset="0"/>
              </a:rPr>
              <a:t>Domestic wastewater management is a type of wastewater treatment which aims to remove contaminants from sewage to produce an effluent   that is suitable for discharge to the surrounding environment or an intended reuse application, thereby preventing water pollution from </a:t>
            </a:r>
            <a:r>
              <a:rPr lang="en-US" sz="2800" i="0" spc="-150" dirty="0">
                <a:solidFill>
                  <a:srgbClr val="000000"/>
                </a:solidFill>
                <a:effectLst/>
                <a:latin typeface="Nunito" pitchFamily="2" charset="0"/>
              </a:rPr>
              <a:t>raw sewage discharges.</a:t>
            </a:r>
            <a:endParaRPr lang="en-US" sz="2800" spc="-150" dirty="0"/>
          </a:p>
        </p:txBody>
      </p:sp>
      <p:pic>
        <p:nvPicPr>
          <p:cNvPr id="5" name="Picture 4">
            <a:extLst>
              <a:ext uri="{FF2B5EF4-FFF2-40B4-BE49-F238E27FC236}">
                <a16:creationId xmlns:a16="http://schemas.microsoft.com/office/drawing/2014/main" id="{119A2873-DCFA-9050-6320-AFB0B8A07E4C}"/>
              </a:ext>
            </a:extLst>
          </p:cNvPr>
          <p:cNvPicPr>
            <a:picLocks noChangeAspect="1"/>
          </p:cNvPicPr>
          <p:nvPr/>
        </p:nvPicPr>
        <p:blipFill>
          <a:blip r:embed="rId2"/>
          <a:stretch>
            <a:fillRect/>
          </a:stretch>
        </p:blipFill>
        <p:spPr>
          <a:xfrm>
            <a:off x="6654799" y="1148080"/>
            <a:ext cx="5102861" cy="5632813"/>
          </a:xfrm>
          <a:prstGeom prst="rect">
            <a:avLst/>
          </a:prstGeom>
        </p:spPr>
      </p:pic>
    </p:spTree>
    <p:extLst>
      <p:ext uri="{BB962C8B-B14F-4D97-AF65-F5344CB8AC3E}">
        <p14:creationId xmlns:p14="http://schemas.microsoft.com/office/powerpoint/2010/main" val="4196807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nodeType="clickEffect">
                                  <p:stCondLst>
                                    <p:cond delay="0"/>
                                  </p:stCondLst>
                                  <p:iterate type="lt">
                                    <p:tmPct val="0"/>
                                  </p:iterate>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90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4">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6" presetClass="emph" presetSubtype="0" fill="hold" nodeType="clickEffect">
                                  <p:stCondLst>
                                    <p:cond delay="0"/>
                                  </p:stCondLst>
                                  <p:iterate type="lt">
                                    <p:tmPct val="10000"/>
                                  </p:iterate>
                                  <p:childTnLst>
                                    <p:animScale>
                                      <p:cBhvr>
                                        <p:cTn id="19" dur="250" autoRev="1" fill="hold">
                                          <p:stCondLst>
                                            <p:cond delay="0"/>
                                          </p:stCondLst>
                                        </p:cTn>
                                        <p:tgtEl>
                                          <p:spTgt spid="4">
                                            <p:txEl>
                                              <p:pRg st="0" end="0"/>
                                            </p:txEl>
                                          </p:spTgt>
                                        </p:tgtEl>
                                      </p:cBhvr>
                                      <p:to x="80000" y="100000"/>
                                    </p:animScale>
                                    <p:anim by="(#ppt_w*0.10)" calcmode="lin" valueType="num">
                                      <p:cBhvr>
                                        <p:cTn id="20" dur="250" autoRev="1" fill="hold">
                                          <p:stCondLst>
                                            <p:cond delay="0"/>
                                          </p:stCondLst>
                                        </p:cTn>
                                        <p:tgtEl>
                                          <p:spTgt spid="4">
                                            <p:txEl>
                                              <p:pRg st="0" end="0"/>
                                            </p:txEl>
                                          </p:spTgt>
                                        </p:tgtEl>
                                        <p:attrNameLst>
                                          <p:attrName>ppt_x</p:attrName>
                                        </p:attrNameLst>
                                      </p:cBhvr>
                                    </p:anim>
                                    <p:anim by="(-#ppt_w*0.10)" calcmode="lin" valueType="num">
                                      <p:cBhvr>
                                        <p:cTn id="21" dur="250" autoRev="1" fill="hold">
                                          <p:stCondLst>
                                            <p:cond delay="0"/>
                                          </p:stCondLst>
                                        </p:cTn>
                                        <p:tgtEl>
                                          <p:spTgt spid="4">
                                            <p:txEl>
                                              <p:pRg st="0" end="0"/>
                                            </p:txEl>
                                          </p:spTgt>
                                        </p:tgtEl>
                                        <p:attrNameLst>
                                          <p:attrName>ppt_y</p:attrName>
                                        </p:attrNameLst>
                                      </p:cBhvr>
                                    </p:anim>
                                    <p:animRot by="-480000">
                                      <p:cBhvr>
                                        <p:cTn id="22" dur="250" autoRev="1" fill="hold">
                                          <p:stCondLst>
                                            <p:cond delay="0"/>
                                          </p:stCondLst>
                                        </p:cTn>
                                        <p:tgtEl>
                                          <p:spTgt spid="4">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DB4E1-2940-F82E-5534-6D2CB9D15B9E}"/>
              </a:ext>
            </a:extLst>
          </p:cNvPr>
          <p:cNvSpPr>
            <a:spLocks noGrp="1"/>
          </p:cNvSpPr>
          <p:nvPr>
            <p:ph type="title"/>
          </p:nvPr>
        </p:nvSpPr>
        <p:spPr>
          <a:xfrm>
            <a:off x="306455" y="144532"/>
            <a:ext cx="11252754" cy="988530"/>
          </a:xfrm>
        </p:spPr>
        <p:txBody>
          <a:bodyPr/>
          <a:lstStyle/>
          <a:p>
            <a:r>
              <a:rPr lang="en-US" dirty="0">
                <a:latin typeface="Harlow Solid Italic" panose="04030604020F02020D02" pitchFamily="82" charset="0"/>
              </a:rPr>
              <a:t>Industrial Wastewater Management</a:t>
            </a:r>
          </a:p>
        </p:txBody>
      </p:sp>
      <p:sp>
        <p:nvSpPr>
          <p:cNvPr id="4" name="TextBox 3">
            <a:extLst>
              <a:ext uri="{FF2B5EF4-FFF2-40B4-BE49-F238E27FC236}">
                <a16:creationId xmlns:a16="http://schemas.microsoft.com/office/drawing/2014/main" id="{A8AE4EED-4E1B-0AA4-E73F-3B4037A2A258}"/>
              </a:ext>
            </a:extLst>
          </p:cNvPr>
          <p:cNvSpPr txBox="1"/>
          <p:nvPr/>
        </p:nvSpPr>
        <p:spPr>
          <a:xfrm>
            <a:off x="306455" y="1281182"/>
            <a:ext cx="3998844" cy="4154984"/>
          </a:xfrm>
          <a:prstGeom prst="rect">
            <a:avLst/>
          </a:prstGeom>
          <a:noFill/>
        </p:spPr>
        <p:txBody>
          <a:bodyPr wrap="square">
            <a:spAutoFit/>
          </a:bodyPr>
          <a:lstStyle/>
          <a:p>
            <a:r>
              <a:rPr lang="en-US" sz="2200" i="0" dirty="0">
                <a:solidFill>
                  <a:srgbClr val="000000"/>
                </a:solidFill>
                <a:effectLst/>
                <a:latin typeface="Nunito" pitchFamily="2" charset="0"/>
              </a:rPr>
              <a:t>Industrial wastewater treatment describes that  the processes that is used for treating wastewater that is produced by  industries as an undesirable by-product. After the treatment, the treated industrial wastewater      (or also an effluent) may had been reused or released to                              sanitary sewer or to a surface water in the environment.</a:t>
            </a:r>
            <a:endParaRPr lang="en-US" sz="2200" dirty="0"/>
          </a:p>
        </p:txBody>
      </p:sp>
      <p:pic>
        <p:nvPicPr>
          <p:cNvPr id="3" name="Picture 2">
            <a:extLst>
              <a:ext uri="{FF2B5EF4-FFF2-40B4-BE49-F238E27FC236}">
                <a16:creationId xmlns:a16="http://schemas.microsoft.com/office/drawing/2014/main" id="{0A706518-DCD9-B2CD-454D-588DFE9A07D3}"/>
              </a:ext>
            </a:extLst>
          </p:cNvPr>
          <p:cNvPicPr>
            <a:picLocks noChangeAspect="1"/>
          </p:cNvPicPr>
          <p:nvPr/>
        </p:nvPicPr>
        <p:blipFill rotWithShape="1">
          <a:blip r:embed="rId2"/>
          <a:srcRect l="12653" t="-1757" r="12870" b="1757"/>
          <a:stretch/>
        </p:blipFill>
        <p:spPr>
          <a:xfrm>
            <a:off x="4509359" y="899121"/>
            <a:ext cx="7577865" cy="5723329"/>
          </a:xfrm>
          <a:prstGeom prst="rect">
            <a:avLst/>
          </a:prstGeom>
        </p:spPr>
      </p:pic>
    </p:spTree>
    <p:extLst>
      <p:ext uri="{BB962C8B-B14F-4D97-AF65-F5344CB8AC3E}">
        <p14:creationId xmlns:p14="http://schemas.microsoft.com/office/powerpoint/2010/main" val="3857061273"/>
      </p:ext>
    </p:extLst>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iterate type="lt">
                                    <p:tmPct val="0"/>
                                  </p:iterate>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p:cTn id="13"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mph" presetSubtype="2" fill="hold" grpId="1" nodeType="clickEffect">
                                  <p:stCondLst>
                                    <p:cond delay="0"/>
                                  </p:stCondLst>
                                  <p:childTnLst>
                                    <p:animClr clrSpc="rgb" dir="cw">
                                      <p:cBhvr override="childStyle">
                                        <p:cTn id="19" dur="2000" fill="hold"/>
                                        <p:tgtEl>
                                          <p:spTgt spid="2"/>
                                        </p:tgtEl>
                                        <p:attrNameLst>
                                          <p:attrName>style.color</p:attrName>
                                        </p:attrNameLst>
                                      </p:cBhvr>
                                      <p:to>
                                        <a:srgbClr val="E7E6E6"/>
                                      </p:to>
                                    </p:animClr>
                                  </p:childTnLst>
                                </p:cTn>
                              </p:par>
                            </p:childTnLst>
                          </p:cTn>
                        </p:par>
                      </p:childTnLst>
                    </p:cTn>
                  </p:par>
                  <p:par>
                    <p:cTn id="20" fill="hold">
                      <p:stCondLst>
                        <p:cond delay="indefinite"/>
                      </p:stCondLst>
                      <p:childTnLst>
                        <p:par>
                          <p:cTn id="21" fill="hold">
                            <p:stCondLst>
                              <p:cond delay="0"/>
                            </p:stCondLst>
                            <p:childTnLst>
                              <p:par>
                                <p:cTn id="22" presetID="16" presetClass="emph" presetSubtype="0" fill="hold" nodeType="clickEffect">
                                  <p:stCondLst>
                                    <p:cond delay="0"/>
                                  </p:stCondLst>
                                  <p:iterate type="lt">
                                    <p:tmPct val="4000"/>
                                  </p:iterate>
                                  <p:childTnLst>
                                    <p:set>
                                      <p:cBhvr override="childStyle">
                                        <p:cTn id="23" dur="750" fill="hold"/>
                                        <p:tgtEl>
                                          <p:spTgt spid="4">
                                            <p:txEl>
                                              <p:pRg st="0" end="0"/>
                                            </p:txEl>
                                          </p:spTgt>
                                        </p:tgtEl>
                                        <p:attrNameLst>
                                          <p:attrName>style.color</p:attrName>
                                        </p:attrNameLst>
                                      </p:cBhvr>
                                      <p:to>
                                        <p:clrVal>
                                          <a:srgbClr val="8EAADB"/>
                                        </p:clrVal>
                                      </p:to>
                                    </p:set>
                                    <p:set>
                                      <p:cBhvr>
                                        <p:cTn id="24" dur="750" fill="hold"/>
                                        <p:tgtEl>
                                          <p:spTgt spid="4">
                                            <p:txEl>
                                              <p:pRg st="0" end="0"/>
                                            </p:txEl>
                                          </p:spTgt>
                                        </p:tgtEl>
                                        <p:attrNameLst>
                                          <p:attrName>fillcolor</p:attrName>
                                        </p:attrNameLst>
                                      </p:cBhvr>
                                      <p:to>
                                        <p:clrVal>
                                          <a:srgbClr val="8EAADB"/>
                                        </p:clrVal>
                                      </p:to>
                                    </p:set>
                                    <p:set>
                                      <p:cBhvr>
                                        <p:cTn id="25" dur="750" fill="hold"/>
                                        <p:tgtEl>
                                          <p:spTgt spid="4">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DB4E1-2940-F82E-5534-6D2CB9D15B9E}"/>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dirty="0">
                <a:latin typeface="Harlow Solid Italic" panose="04030604020F02020D02" pitchFamily="82" charset="0"/>
              </a:rPr>
              <a:t>Agricultural Wastewater Management</a:t>
            </a:r>
          </a:p>
        </p:txBody>
      </p:sp>
      <p:sp>
        <p:nvSpPr>
          <p:cNvPr id="4" name="TextBox 3">
            <a:extLst>
              <a:ext uri="{FF2B5EF4-FFF2-40B4-BE49-F238E27FC236}">
                <a16:creationId xmlns:a16="http://schemas.microsoft.com/office/drawing/2014/main" id="{A8AE4EED-4E1B-0AA4-E73F-3B4037A2A258}"/>
              </a:ext>
            </a:extLst>
          </p:cNvPr>
          <p:cNvSpPr txBox="1"/>
          <p:nvPr/>
        </p:nvSpPr>
        <p:spPr>
          <a:xfrm>
            <a:off x="572493" y="2071316"/>
            <a:ext cx="6713552" cy="4119172"/>
          </a:xfrm>
          <a:prstGeom prst="rect">
            <a:avLst/>
          </a:prstGeom>
        </p:spPr>
        <p:txBody>
          <a:bodyPr vert="horz" lIns="91440" tIns="45720" rIns="91440" bIns="45720" rtlCol="0" anchor="t">
            <a:normAutofit/>
          </a:bodyPr>
          <a:lstStyle/>
          <a:p>
            <a:pPr algn="just">
              <a:lnSpc>
                <a:spcPct val="90000"/>
              </a:lnSpc>
              <a:spcAft>
                <a:spcPts val="600"/>
              </a:spcAft>
            </a:pPr>
            <a:r>
              <a:rPr lang="en-US" sz="2200" i="0" dirty="0">
                <a:effectLst/>
              </a:rPr>
              <a:t>Agricultural wastewater treatment is a farm management agenda for controlling pollution from confined animal operations and from surface runoff that may be contaminated by chemicals in fertilizer, pesticides, animal slurry, crop residues or irrigation water. Agricultural wastewater treatment is required for continuous confined animal operations like milk and egg production.</a:t>
            </a:r>
            <a:endParaRPr lang="en-US" sz="2200" dirty="0"/>
          </a:p>
        </p:txBody>
      </p:sp>
      <p:pic>
        <p:nvPicPr>
          <p:cNvPr id="5" name="Picture 4" descr="Diagram, engineering drawing&#10;&#10;Description automatically generated">
            <a:extLst>
              <a:ext uri="{FF2B5EF4-FFF2-40B4-BE49-F238E27FC236}">
                <a16:creationId xmlns:a16="http://schemas.microsoft.com/office/drawing/2014/main" id="{CF171B22-BC2A-1461-EBE2-AFCAFBEA6E12}"/>
              </a:ext>
            </a:extLst>
          </p:cNvPr>
          <p:cNvPicPr>
            <a:picLocks noChangeAspect="1"/>
          </p:cNvPicPr>
          <p:nvPr/>
        </p:nvPicPr>
        <p:blipFill rotWithShape="1">
          <a:blip r:embed="rId2">
            <a:extLst>
              <a:ext uri="{28A0092B-C50C-407E-A947-70E740481C1C}">
                <a14:useLocalDpi xmlns:a14="http://schemas.microsoft.com/office/drawing/2010/main" val="0"/>
              </a:ext>
            </a:extLst>
          </a:blip>
          <a:srcRect l="37969" r="13928" b="-1"/>
          <a:stretch/>
        </p:blipFill>
        <p:spPr>
          <a:xfrm>
            <a:off x="7675658" y="2093976"/>
            <a:ext cx="2382742" cy="2476725"/>
          </a:xfrm>
          <a:prstGeom prst="rect">
            <a:avLst/>
          </a:prstGeom>
        </p:spPr>
      </p:pic>
    </p:spTree>
    <p:extLst>
      <p:ext uri="{BB962C8B-B14F-4D97-AF65-F5344CB8AC3E}">
        <p14:creationId xmlns:p14="http://schemas.microsoft.com/office/powerpoint/2010/main" val="129169059"/>
      </p:ext>
    </p:extLst>
  </p:cSld>
  <p:clrMapOvr>
    <a:masterClrMapping/>
  </p:clrMapOvr>
  <p:transition spd="slow">
    <p:comb dir="vert"/>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F108F-E6F4-7C4A-85A8-CF60B2207348}"/>
              </a:ext>
            </a:extLst>
          </p:cNvPr>
          <p:cNvSpPr>
            <a:spLocks noGrp="1"/>
          </p:cNvSpPr>
          <p:nvPr>
            <p:ph type="title"/>
          </p:nvPr>
        </p:nvSpPr>
        <p:spPr>
          <a:xfrm>
            <a:off x="1047279" y="759805"/>
            <a:ext cx="10306520" cy="1325563"/>
          </a:xfrm>
        </p:spPr>
        <p:txBody>
          <a:bodyPr vert="horz" lIns="91440" tIns="45720" rIns="91440" bIns="45720" rtlCol="0" anchor="ctr">
            <a:normAutofit/>
          </a:bodyPr>
          <a:lstStyle/>
          <a:p>
            <a:r>
              <a:rPr lang="en-US" sz="4000" kern="1200" dirty="0">
                <a:solidFill>
                  <a:srgbClr val="FFFFFF"/>
                </a:solidFill>
                <a:latin typeface="+mj-lt"/>
                <a:ea typeface="+mj-ea"/>
                <a:cs typeface="+mj-cs"/>
              </a:rPr>
              <a:t>What is Rainwater Harvesting?</a:t>
            </a:r>
          </a:p>
        </p:txBody>
      </p:sp>
      <p:sp>
        <p:nvSpPr>
          <p:cNvPr id="4" name="TextBox 3">
            <a:extLst>
              <a:ext uri="{FF2B5EF4-FFF2-40B4-BE49-F238E27FC236}">
                <a16:creationId xmlns:a16="http://schemas.microsoft.com/office/drawing/2014/main" id="{C796AF46-1B4B-5B4D-2836-C48BEB7A27AA}"/>
              </a:ext>
            </a:extLst>
          </p:cNvPr>
          <p:cNvSpPr txBox="1"/>
          <p:nvPr/>
        </p:nvSpPr>
        <p:spPr>
          <a:xfrm>
            <a:off x="7450521" y="1351069"/>
            <a:ext cx="3694200" cy="4155861"/>
          </a:xfrm>
          <a:prstGeom prst="rect">
            <a:avLst/>
          </a:prstGeom>
        </p:spPr>
        <p:txBody>
          <a:bodyPr vert="horz" lIns="91440" tIns="45720" rIns="91440" bIns="45720" rtlCol="0">
            <a:normAutofit/>
          </a:bodyPr>
          <a:lstStyle/>
          <a:p>
            <a:pPr algn="just">
              <a:lnSpc>
                <a:spcPct val="90000"/>
              </a:lnSpc>
              <a:spcAft>
                <a:spcPts val="600"/>
              </a:spcAft>
            </a:pPr>
            <a:r>
              <a:rPr lang="en-US" sz="2200" b="1" i="0" dirty="0">
                <a:effectLst/>
              </a:rPr>
              <a:t>Rainwater harvesting is the simple, economical and ecofriendly process or technology used to conserve rainwater by collecting, storing, conveying and purifying of rainwater that runs off from rooftops, parks, roads, open grounds, wells etc. </a:t>
            </a:r>
            <a:r>
              <a:rPr lang="en-US" sz="2200" b="1" dirty="0"/>
              <a:t>through</a:t>
            </a:r>
            <a:r>
              <a:rPr lang="en-US" sz="2200" b="1" i="0" dirty="0">
                <a:effectLst/>
              </a:rPr>
              <a:t> small diameter pipe for later use.</a:t>
            </a:r>
            <a:endParaRPr lang="en-US" sz="2200" b="1" dirty="0"/>
          </a:p>
        </p:txBody>
      </p:sp>
      <p:pic>
        <p:nvPicPr>
          <p:cNvPr id="5" name="Picture 4" descr="Diagram&#10;&#10;Description automatically generated">
            <a:extLst>
              <a:ext uri="{FF2B5EF4-FFF2-40B4-BE49-F238E27FC236}">
                <a16:creationId xmlns:a16="http://schemas.microsoft.com/office/drawing/2014/main" id="{422F11A7-1BD3-7A45-66AC-24CDE6EFA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05" y="428625"/>
            <a:ext cx="6922070" cy="5762625"/>
          </a:xfrm>
          <a:prstGeom prst="rect">
            <a:avLst/>
          </a:prstGeom>
        </p:spPr>
      </p:pic>
    </p:spTree>
    <p:extLst>
      <p:ext uri="{BB962C8B-B14F-4D97-AF65-F5344CB8AC3E}">
        <p14:creationId xmlns:p14="http://schemas.microsoft.com/office/powerpoint/2010/main" val="3298416153"/>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75A6F9-8332-CBF2-AC87-587F68329FFF}"/>
              </a:ext>
            </a:extLst>
          </p:cNvPr>
          <p:cNvPicPr>
            <a:picLocks noChangeAspect="1"/>
          </p:cNvPicPr>
          <p:nvPr/>
        </p:nvPicPr>
        <p:blipFill rotWithShape="1">
          <a:blip r:embed="rId2"/>
          <a:srcRect b="10017"/>
          <a:stretch/>
        </p:blipFill>
        <p:spPr>
          <a:xfrm>
            <a:off x="132100" y="1282"/>
            <a:ext cx="12191980" cy="6856718"/>
          </a:xfrm>
          <a:prstGeom prst="rect">
            <a:avLst/>
          </a:prstGeom>
        </p:spPr>
      </p:pic>
    </p:spTree>
    <p:extLst>
      <p:ext uri="{BB962C8B-B14F-4D97-AF65-F5344CB8AC3E}">
        <p14:creationId xmlns:p14="http://schemas.microsoft.com/office/powerpoint/2010/main" val="3737681218"/>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F108F-E6F4-7C4A-85A8-CF60B2207348}"/>
              </a:ext>
            </a:extLst>
          </p:cNvPr>
          <p:cNvSpPr>
            <a:spLocks noGrp="1"/>
          </p:cNvSpPr>
          <p:nvPr>
            <p:ph type="title"/>
          </p:nvPr>
        </p:nvSpPr>
        <p:spPr>
          <a:xfrm>
            <a:off x="4314825" y="329184"/>
            <a:ext cx="8477250" cy="1783080"/>
          </a:xfrm>
        </p:spPr>
        <p:txBody>
          <a:bodyPr vert="horz" lIns="91440" tIns="45720" rIns="91440" bIns="45720" rtlCol="0" anchor="b">
            <a:normAutofit/>
          </a:bodyPr>
          <a:lstStyle/>
          <a:p>
            <a:r>
              <a:rPr lang="en-US" sz="5400" dirty="0">
                <a:latin typeface="Harlow Solid Italic" panose="04030604020F02020D02" pitchFamily="82" charset="0"/>
              </a:rPr>
              <a:t>Why to harvest Rainwater? </a:t>
            </a:r>
          </a:p>
        </p:txBody>
      </p:sp>
      <p:pic>
        <p:nvPicPr>
          <p:cNvPr id="6" name="Picture 5">
            <a:extLst>
              <a:ext uri="{FF2B5EF4-FFF2-40B4-BE49-F238E27FC236}">
                <a16:creationId xmlns:a16="http://schemas.microsoft.com/office/drawing/2014/main" id="{40FCAC4B-2824-0A11-621D-06CA5234D65E}"/>
              </a:ext>
            </a:extLst>
          </p:cNvPr>
          <p:cNvPicPr>
            <a:picLocks noChangeAspect="1"/>
          </p:cNvPicPr>
          <p:nvPr/>
        </p:nvPicPr>
        <p:blipFill rotWithShape="1">
          <a:blip r:embed="rId2"/>
          <a:srcRect l="11087" r="5071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4" name="TextBox 3">
            <a:extLst>
              <a:ext uri="{FF2B5EF4-FFF2-40B4-BE49-F238E27FC236}">
                <a16:creationId xmlns:a16="http://schemas.microsoft.com/office/drawing/2014/main" id="{C796AF46-1B4B-5B4D-2836-C48BEB7A27AA}"/>
              </a:ext>
            </a:extLst>
          </p:cNvPr>
          <p:cNvSpPr txBox="1"/>
          <p:nvPr/>
        </p:nvSpPr>
        <p:spPr>
          <a:xfrm>
            <a:off x="5297762" y="2706624"/>
            <a:ext cx="6251110" cy="348386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b="0" i="0" dirty="0">
                <a:effectLst/>
              </a:rPr>
              <a:t>Scarcity of good quality water has become a significant cause of concern. </a:t>
            </a:r>
          </a:p>
          <a:p>
            <a:pPr indent="-228600">
              <a:lnSpc>
                <a:spcPct val="90000"/>
              </a:lnSpc>
              <a:spcAft>
                <a:spcPts val="600"/>
              </a:spcAft>
              <a:buFont typeface="Arial" panose="020B0604020202020204" pitchFamily="34" charset="0"/>
              <a:buChar char="•"/>
            </a:pPr>
            <a:r>
              <a:rPr lang="en-US" sz="2200" dirty="0"/>
              <a:t>Excessive dependence on limited groundwater.</a:t>
            </a:r>
          </a:p>
          <a:p>
            <a:pPr indent="-228600">
              <a:lnSpc>
                <a:spcPct val="90000"/>
              </a:lnSpc>
              <a:spcAft>
                <a:spcPts val="600"/>
              </a:spcAft>
              <a:buFont typeface="Arial" panose="020B0604020202020204" pitchFamily="34" charset="0"/>
              <a:buChar char="•"/>
            </a:pPr>
            <a:r>
              <a:rPr lang="en-US" sz="2200" dirty="0"/>
              <a:t>Rapid urbanization has drastically decreased recharging of ground water.</a:t>
            </a:r>
          </a:p>
          <a:p>
            <a:pPr indent="-228600">
              <a:lnSpc>
                <a:spcPct val="90000"/>
              </a:lnSpc>
              <a:spcAft>
                <a:spcPts val="600"/>
              </a:spcAft>
              <a:buFont typeface="Arial" panose="020B0604020202020204" pitchFamily="34" charset="0"/>
              <a:buChar char="•"/>
            </a:pPr>
            <a:r>
              <a:rPr lang="en-US" sz="2200" b="0" i="0" dirty="0">
                <a:effectLst/>
              </a:rPr>
              <a:t>However, rainwater, which is pure and of good quality, can be used for irrigation, washing, cleaning, bathing, cooking etc.</a:t>
            </a:r>
          </a:p>
        </p:txBody>
      </p:sp>
    </p:spTree>
    <p:extLst>
      <p:ext uri="{BB962C8B-B14F-4D97-AF65-F5344CB8AC3E}">
        <p14:creationId xmlns:p14="http://schemas.microsoft.com/office/powerpoint/2010/main" val="402516169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calcmode="lin" valueType="num">
                                      <p:cBhvr additive="base">
                                        <p:cTn id="17"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4">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 calcmode="lin" valueType="num">
                                      <p:cBhvr additive="base">
                                        <p:cTn id="21"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4">
                                            <p:txEl>
                                              <p:pRg st="2" end="2"/>
                                            </p:txEl>
                                          </p:spTgt>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3E415-0A76-327C-D88C-0A31E171FF03}"/>
              </a:ext>
            </a:extLst>
          </p:cNvPr>
          <p:cNvSpPr>
            <a:spLocks noGrp="1"/>
          </p:cNvSpPr>
          <p:nvPr>
            <p:ph type="title"/>
          </p:nvPr>
        </p:nvSpPr>
        <p:spPr>
          <a:xfrm>
            <a:off x="963651" y="525823"/>
            <a:ext cx="10264697" cy="1152233"/>
          </a:xfrm>
        </p:spPr>
        <p:txBody>
          <a:bodyPr vert="horz" lIns="91440" tIns="45720" rIns="91440" bIns="45720" rtlCol="0" anchor="ctr">
            <a:normAutofit fontScale="90000"/>
          </a:bodyPr>
          <a:lstStyle/>
          <a:p>
            <a:r>
              <a:rPr lang="en-US" sz="4000" kern="1200" dirty="0">
                <a:latin typeface="Harlow Solid Italic" panose="04030604020F02020D02" pitchFamily="82" charset="0"/>
              </a:rPr>
              <a:t>Advantages of </a:t>
            </a:r>
            <a:r>
              <a:rPr lang="en-US" kern="1200" dirty="0">
                <a:latin typeface="Harlow Solid Italic" panose="04030604020F02020D02" pitchFamily="82" charset="0"/>
              </a:rPr>
              <a:t>Rainwater</a:t>
            </a:r>
            <a:r>
              <a:rPr lang="en-US" sz="4000" kern="1200" dirty="0">
                <a:latin typeface="Harlow Solid Italic" panose="04030604020F02020D02" pitchFamily="82" charset="0"/>
              </a:rPr>
              <a:t> Harvesting</a:t>
            </a:r>
            <a:br>
              <a:rPr lang="en-US" sz="4000" kern="1200" dirty="0">
                <a:solidFill>
                  <a:srgbClr val="FF0000"/>
                </a:solidFill>
                <a:latin typeface="+mj-lt"/>
                <a:ea typeface="+mj-ea"/>
                <a:cs typeface="+mj-cs"/>
              </a:rPr>
            </a:br>
            <a:endParaRPr lang="en-US" sz="4000" kern="1200" dirty="0">
              <a:solidFill>
                <a:srgbClr val="FF0000"/>
              </a:solidFill>
              <a:latin typeface="+mj-lt"/>
              <a:ea typeface="+mj-ea"/>
              <a:cs typeface="+mj-cs"/>
            </a:endParaRPr>
          </a:p>
        </p:txBody>
      </p:sp>
      <p:sp>
        <p:nvSpPr>
          <p:cNvPr id="4" name="TextBox 3">
            <a:extLst>
              <a:ext uri="{FF2B5EF4-FFF2-40B4-BE49-F238E27FC236}">
                <a16:creationId xmlns:a16="http://schemas.microsoft.com/office/drawing/2014/main" id="{12E4D4FA-77A3-7163-D6E5-AC5D08032130}"/>
              </a:ext>
            </a:extLst>
          </p:cNvPr>
          <p:cNvSpPr txBox="1"/>
          <p:nvPr/>
        </p:nvSpPr>
        <p:spPr>
          <a:xfrm>
            <a:off x="912468" y="1367980"/>
            <a:ext cx="9708995" cy="4768660"/>
          </a:xfrm>
          <a:prstGeom prst="rect">
            <a:avLst/>
          </a:prstGeom>
        </p:spPr>
        <p:txBody>
          <a:bodyPr vert="horz" lIns="91440" tIns="45720" rIns="91440" bIns="45720" rtlCol="0" anchor="ctr">
            <a:normAutofit fontScale="92500" lnSpcReduction="20000"/>
          </a:bodyPr>
          <a:lstStyle/>
          <a:p>
            <a:pPr indent="-228600">
              <a:lnSpc>
                <a:spcPct val="90000"/>
              </a:lnSpc>
              <a:spcAft>
                <a:spcPts val="600"/>
              </a:spcAft>
              <a:buFont typeface="Arial" panose="020B0604020202020204" pitchFamily="34" charset="0"/>
              <a:buChar char="•"/>
            </a:pPr>
            <a:endParaRPr lang="en-US" sz="1300" dirty="0"/>
          </a:p>
          <a:p>
            <a:pPr indent="-228600">
              <a:lnSpc>
                <a:spcPct val="90000"/>
              </a:lnSpc>
              <a:spcAft>
                <a:spcPts val="600"/>
              </a:spcAft>
              <a:buFont typeface="Arial" panose="020B0604020202020204" pitchFamily="34" charset="0"/>
              <a:buChar char="•"/>
            </a:pPr>
            <a:r>
              <a:rPr lang="en-US" sz="2600" dirty="0"/>
              <a:t>Less cost. Saves energy to lift ground water. One </a:t>
            </a:r>
            <a:r>
              <a:rPr lang="en-US" sz="2600" dirty="0" err="1"/>
              <a:t>metre</a:t>
            </a:r>
            <a:r>
              <a:rPr lang="en-US" sz="2600" dirty="0"/>
              <a:t> raise in water level saves about 0.40 kilowatt hour of electricity.</a:t>
            </a:r>
          </a:p>
          <a:p>
            <a:pPr indent="-228600">
              <a:lnSpc>
                <a:spcPct val="90000"/>
              </a:lnSpc>
              <a:spcAft>
                <a:spcPts val="600"/>
              </a:spcAft>
              <a:buFont typeface="Arial" panose="020B0604020202020204" pitchFamily="34" charset="0"/>
              <a:buChar char="•"/>
            </a:pPr>
            <a:r>
              <a:rPr lang="en-US" sz="2600" dirty="0"/>
              <a:t>Helps in reducing the water bill.</a:t>
            </a:r>
          </a:p>
          <a:p>
            <a:pPr indent="-228600">
              <a:lnSpc>
                <a:spcPct val="90000"/>
              </a:lnSpc>
              <a:spcAft>
                <a:spcPts val="600"/>
              </a:spcAft>
              <a:buFont typeface="Arial" panose="020B0604020202020204" pitchFamily="34" charset="0"/>
              <a:buChar char="•"/>
            </a:pPr>
            <a:r>
              <a:rPr lang="en-US" sz="2600" dirty="0"/>
              <a:t>Decreases the demand for water.</a:t>
            </a:r>
          </a:p>
          <a:p>
            <a:pPr indent="-228600">
              <a:lnSpc>
                <a:spcPct val="90000"/>
              </a:lnSpc>
              <a:spcAft>
                <a:spcPts val="600"/>
              </a:spcAft>
              <a:buFont typeface="Arial" panose="020B0604020202020204" pitchFamily="34" charset="0"/>
              <a:buChar char="•"/>
            </a:pPr>
            <a:r>
              <a:rPr lang="en-US" sz="2600" dirty="0"/>
              <a:t>Reduces the need for imported water.</a:t>
            </a:r>
          </a:p>
          <a:p>
            <a:pPr indent="-228600">
              <a:lnSpc>
                <a:spcPct val="90000"/>
              </a:lnSpc>
              <a:spcAft>
                <a:spcPts val="600"/>
              </a:spcAft>
              <a:buFont typeface="Arial" panose="020B0604020202020204" pitchFamily="34" charset="0"/>
              <a:buChar char="•"/>
            </a:pPr>
            <a:r>
              <a:rPr lang="en-US" sz="2600" dirty="0"/>
              <a:t>Promotes both water and energy conservation.</a:t>
            </a:r>
          </a:p>
          <a:p>
            <a:pPr indent="-228600">
              <a:lnSpc>
                <a:spcPct val="90000"/>
              </a:lnSpc>
              <a:spcAft>
                <a:spcPts val="600"/>
              </a:spcAft>
              <a:buFont typeface="Arial" panose="020B0604020202020204" pitchFamily="34" charset="0"/>
              <a:buChar char="•"/>
            </a:pPr>
            <a:r>
              <a:rPr lang="en-US" sz="2600" dirty="0"/>
              <a:t>Improves the quality and quantity of groundwater.</a:t>
            </a:r>
          </a:p>
          <a:p>
            <a:pPr indent="-228600">
              <a:lnSpc>
                <a:spcPct val="90000"/>
              </a:lnSpc>
              <a:spcAft>
                <a:spcPts val="600"/>
              </a:spcAft>
              <a:buFont typeface="Arial" panose="020B0604020202020204" pitchFamily="34" charset="0"/>
              <a:buChar char="•"/>
            </a:pPr>
            <a:r>
              <a:rPr lang="en-US" sz="2600" dirty="0"/>
              <a:t>Raises water level in wells and borewells.</a:t>
            </a:r>
          </a:p>
          <a:p>
            <a:pPr indent="-228600">
              <a:lnSpc>
                <a:spcPct val="90000"/>
              </a:lnSpc>
              <a:spcAft>
                <a:spcPts val="600"/>
              </a:spcAft>
              <a:buFont typeface="Arial" panose="020B0604020202020204" pitchFamily="34" charset="0"/>
              <a:buChar char="•"/>
            </a:pPr>
            <a:r>
              <a:rPr lang="en-US" sz="2600" dirty="0"/>
              <a:t>Does not require a filtration system for landscape irrigation.</a:t>
            </a:r>
          </a:p>
          <a:p>
            <a:pPr indent="-228600">
              <a:lnSpc>
                <a:spcPct val="90000"/>
              </a:lnSpc>
              <a:spcAft>
                <a:spcPts val="600"/>
              </a:spcAft>
              <a:buFont typeface="Arial" panose="020B0604020202020204" pitchFamily="34" charset="0"/>
              <a:buChar char="•"/>
            </a:pPr>
            <a:r>
              <a:rPr lang="en-US" sz="2600" dirty="0"/>
              <a:t>This technology is relatively simple, easy to install and operate.</a:t>
            </a:r>
          </a:p>
          <a:p>
            <a:pPr indent="-228600">
              <a:lnSpc>
                <a:spcPct val="90000"/>
              </a:lnSpc>
              <a:spcAft>
                <a:spcPts val="600"/>
              </a:spcAft>
              <a:buFont typeface="Arial" panose="020B0604020202020204" pitchFamily="34" charset="0"/>
              <a:buChar char="•"/>
            </a:pPr>
            <a:r>
              <a:rPr lang="en-US" sz="2600" dirty="0"/>
              <a:t>It reduces soil erosion, stormwater runoff, flooding, and pollution of surface water with fertilizers, pesticides, metals and other sediments.</a:t>
            </a:r>
          </a:p>
          <a:p>
            <a:pPr indent="-228600">
              <a:lnSpc>
                <a:spcPct val="90000"/>
              </a:lnSpc>
              <a:spcAft>
                <a:spcPts val="600"/>
              </a:spcAft>
              <a:buFont typeface="Arial" panose="020B0604020202020204" pitchFamily="34" charset="0"/>
              <a:buChar char="•"/>
            </a:pPr>
            <a:r>
              <a:rPr lang="en-US" sz="2600" dirty="0"/>
              <a:t>It is an excellent source of water for landscape irrigation with no chemicals, dissolved salts and free from all minerals.</a:t>
            </a:r>
          </a:p>
        </p:txBody>
      </p:sp>
    </p:spTree>
    <p:extLst>
      <p:ext uri="{BB962C8B-B14F-4D97-AF65-F5344CB8AC3E}">
        <p14:creationId xmlns:p14="http://schemas.microsoft.com/office/powerpoint/2010/main" val="26255905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p:cTn id="7"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4">
                                            <p:txEl>
                                              <p:pRg st="1" end="1"/>
                                            </p:txEl>
                                          </p:spTgt>
                                        </p:tgtEl>
                                      </p:cBhvr>
                                    </p:animEffect>
                                    <p:anim calcmode="lin" valueType="num">
                                      <p:cBhvr>
                                        <p:cTn id="10" dur="500" fill="hold"/>
                                        <p:tgtEl>
                                          <p:spTgt spid="4">
                                            <p:txEl>
                                              <p:pRg st="1" end="1"/>
                                            </p:txEl>
                                          </p:spTgt>
                                        </p:tgtEl>
                                        <p:attrNameLst>
                                          <p:attrName>ppt_x</p:attrName>
                                        </p:attrNameLst>
                                      </p:cBhvr>
                                      <p:tavLst>
                                        <p:tav tm="0">
                                          <p:val>
                                            <p:fltVal val="0.5"/>
                                          </p:val>
                                        </p:tav>
                                        <p:tav tm="100000">
                                          <p:val>
                                            <p:strVal val="#ppt_x"/>
                                          </p:val>
                                        </p:tav>
                                      </p:tavLst>
                                    </p:anim>
                                    <p:anim calcmode="lin" valueType="num">
                                      <p:cBhvr>
                                        <p:cTn id="11" dur="500" fill="hold"/>
                                        <p:tgtEl>
                                          <p:spTgt spid="4">
                                            <p:txEl>
                                              <p:pRg st="1" end="1"/>
                                            </p:txEl>
                                          </p:spTgt>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 calcmode="lin" valueType="num">
                                      <p:cBhvr>
                                        <p:cTn id="14" dur="500" fill="hold"/>
                                        <p:tgtEl>
                                          <p:spTgt spid="4">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4">
                                            <p:txEl>
                                              <p:pRg st="2" end="2"/>
                                            </p:txEl>
                                          </p:spTgt>
                                        </p:tgtEl>
                                      </p:cBhvr>
                                    </p:animEffect>
                                    <p:anim calcmode="lin" valueType="num">
                                      <p:cBhvr>
                                        <p:cTn id="17" dur="500" fill="hold"/>
                                        <p:tgtEl>
                                          <p:spTgt spid="4">
                                            <p:txEl>
                                              <p:pRg st="2" end="2"/>
                                            </p:txEl>
                                          </p:spTgt>
                                        </p:tgtEl>
                                        <p:attrNameLst>
                                          <p:attrName>ppt_x</p:attrName>
                                        </p:attrNameLst>
                                      </p:cBhvr>
                                      <p:tavLst>
                                        <p:tav tm="0">
                                          <p:val>
                                            <p:fltVal val="0.5"/>
                                          </p:val>
                                        </p:tav>
                                        <p:tav tm="100000">
                                          <p:val>
                                            <p:strVal val="#ppt_x"/>
                                          </p:val>
                                        </p:tav>
                                      </p:tavLst>
                                    </p:anim>
                                    <p:anim calcmode="lin" valueType="num">
                                      <p:cBhvr>
                                        <p:cTn id="18" dur="500" fill="hold"/>
                                        <p:tgtEl>
                                          <p:spTgt spid="4">
                                            <p:txEl>
                                              <p:pRg st="2" end="2"/>
                                            </p:txEl>
                                          </p:spTgt>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p:cTn id="21" dur="500" fill="hold"/>
                                        <p:tgtEl>
                                          <p:spTgt spid="4">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4">
                                            <p:txEl>
                                              <p:pRg st="3" end="3"/>
                                            </p:txEl>
                                          </p:spTgt>
                                        </p:tgtEl>
                                      </p:cBhvr>
                                    </p:animEffect>
                                    <p:anim calcmode="lin" valueType="num">
                                      <p:cBhvr>
                                        <p:cTn id="24" dur="500" fill="hold"/>
                                        <p:tgtEl>
                                          <p:spTgt spid="4">
                                            <p:txEl>
                                              <p:pRg st="3" end="3"/>
                                            </p:txEl>
                                          </p:spTgt>
                                        </p:tgtEl>
                                        <p:attrNameLst>
                                          <p:attrName>ppt_x</p:attrName>
                                        </p:attrNameLst>
                                      </p:cBhvr>
                                      <p:tavLst>
                                        <p:tav tm="0">
                                          <p:val>
                                            <p:fltVal val="0.5"/>
                                          </p:val>
                                        </p:tav>
                                        <p:tav tm="100000">
                                          <p:val>
                                            <p:strVal val="#ppt_x"/>
                                          </p:val>
                                        </p:tav>
                                      </p:tavLst>
                                    </p:anim>
                                    <p:anim calcmode="lin" valueType="num">
                                      <p:cBhvr>
                                        <p:cTn id="25" dur="500" fill="hold"/>
                                        <p:tgtEl>
                                          <p:spTgt spid="4">
                                            <p:txEl>
                                              <p:pRg st="3" end="3"/>
                                            </p:txEl>
                                          </p:spTgt>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 calcmode="lin" valueType="num">
                                      <p:cBhvr>
                                        <p:cTn id="28" dur="500" fill="hold"/>
                                        <p:tgtEl>
                                          <p:spTgt spid="4">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4">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4">
                                            <p:txEl>
                                              <p:pRg st="4" end="4"/>
                                            </p:txEl>
                                          </p:spTgt>
                                        </p:tgtEl>
                                      </p:cBhvr>
                                    </p:animEffect>
                                    <p:anim calcmode="lin" valueType="num">
                                      <p:cBhvr>
                                        <p:cTn id="31" dur="500" fill="hold"/>
                                        <p:tgtEl>
                                          <p:spTgt spid="4">
                                            <p:txEl>
                                              <p:pRg st="4" end="4"/>
                                            </p:txEl>
                                          </p:spTgt>
                                        </p:tgtEl>
                                        <p:attrNameLst>
                                          <p:attrName>ppt_x</p:attrName>
                                        </p:attrNameLst>
                                      </p:cBhvr>
                                      <p:tavLst>
                                        <p:tav tm="0">
                                          <p:val>
                                            <p:fltVal val="0.5"/>
                                          </p:val>
                                        </p:tav>
                                        <p:tav tm="100000">
                                          <p:val>
                                            <p:strVal val="#ppt_x"/>
                                          </p:val>
                                        </p:tav>
                                      </p:tavLst>
                                    </p:anim>
                                    <p:anim calcmode="lin" valueType="num">
                                      <p:cBhvr>
                                        <p:cTn id="32" dur="500" fill="hold"/>
                                        <p:tgtEl>
                                          <p:spTgt spid="4">
                                            <p:txEl>
                                              <p:pRg st="4" end="4"/>
                                            </p:txEl>
                                          </p:spTgt>
                                        </p:tgtEl>
                                        <p:attrNameLst>
                                          <p:attrName>ppt_y</p:attrName>
                                        </p:attrNameLst>
                                      </p:cBhvr>
                                      <p:tavLst>
                                        <p:tav tm="0">
                                          <p:val>
                                            <p:fltVal val="0.5"/>
                                          </p:val>
                                        </p:tav>
                                        <p:tav tm="100000">
                                          <p:val>
                                            <p:strVal val="#ppt_y"/>
                                          </p:val>
                                        </p:tav>
                                      </p:tavLst>
                                    </p:anim>
                                  </p:childTnLst>
                                </p:cTn>
                              </p:par>
                              <p:par>
                                <p:cTn id="33" presetID="53" presetClass="entr" presetSubtype="528" fill="hold" nodeType="with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 calcmode="lin" valueType="num">
                                      <p:cBhvr>
                                        <p:cTn id="35" dur="500" fill="hold"/>
                                        <p:tgtEl>
                                          <p:spTgt spid="4">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4">
                                            <p:txEl>
                                              <p:pRg st="5" end="5"/>
                                            </p:txEl>
                                          </p:spTgt>
                                        </p:tgtEl>
                                        <p:attrNameLst>
                                          <p:attrName>ppt_h</p:attrName>
                                        </p:attrNameLst>
                                      </p:cBhvr>
                                      <p:tavLst>
                                        <p:tav tm="0">
                                          <p:val>
                                            <p:fltVal val="0"/>
                                          </p:val>
                                        </p:tav>
                                        <p:tav tm="100000">
                                          <p:val>
                                            <p:strVal val="#ppt_h"/>
                                          </p:val>
                                        </p:tav>
                                      </p:tavLst>
                                    </p:anim>
                                    <p:animEffect transition="in" filter="fade">
                                      <p:cBhvr>
                                        <p:cTn id="37" dur="500"/>
                                        <p:tgtEl>
                                          <p:spTgt spid="4">
                                            <p:txEl>
                                              <p:pRg st="5" end="5"/>
                                            </p:txEl>
                                          </p:spTgt>
                                        </p:tgtEl>
                                      </p:cBhvr>
                                    </p:animEffect>
                                    <p:anim calcmode="lin" valueType="num">
                                      <p:cBhvr>
                                        <p:cTn id="38" dur="500" fill="hold"/>
                                        <p:tgtEl>
                                          <p:spTgt spid="4">
                                            <p:txEl>
                                              <p:pRg st="5" end="5"/>
                                            </p:txEl>
                                          </p:spTgt>
                                        </p:tgtEl>
                                        <p:attrNameLst>
                                          <p:attrName>ppt_x</p:attrName>
                                        </p:attrNameLst>
                                      </p:cBhvr>
                                      <p:tavLst>
                                        <p:tav tm="0">
                                          <p:val>
                                            <p:fltVal val="0.5"/>
                                          </p:val>
                                        </p:tav>
                                        <p:tav tm="100000">
                                          <p:val>
                                            <p:strVal val="#ppt_x"/>
                                          </p:val>
                                        </p:tav>
                                      </p:tavLst>
                                    </p:anim>
                                    <p:anim calcmode="lin" valueType="num">
                                      <p:cBhvr>
                                        <p:cTn id="39" dur="500" fill="hold"/>
                                        <p:tgtEl>
                                          <p:spTgt spid="4">
                                            <p:txEl>
                                              <p:pRg st="5" end="5"/>
                                            </p:txEl>
                                          </p:spTgt>
                                        </p:tgtEl>
                                        <p:attrNameLst>
                                          <p:attrName>ppt_y</p:attrName>
                                        </p:attrNameLst>
                                      </p:cBhvr>
                                      <p:tavLst>
                                        <p:tav tm="0">
                                          <p:val>
                                            <p:fltVal val="0.5"/>
                                          </p:val>
                                        </p:tav>
                                        <p:tav tm="100000">
                                          <p:val>
                                            <p:strVal val="#ppt_y"/>
                                          </p:val>
                                        </p:tav>
                                      </p:tavLst>
                                    </p:anim>
                                  </p:childTnLst>
                                </p:cTn>
                              </p:par>
                              <p:par>
                                <p:cTn id="40" presetID="53" presetClass="entr" presetSubtype="528" fill="hold" nodeType="with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 calcmode="lin" valueType="num">
                                      <p:cBhvr>
                                        <p:cTn id="42" dur="500" fill="hold"/>
                                        <p:tgtEl>
                                          <p:spTgt spid="4">
                                            <p:txEl>
                                              <p:pRg st="6" end="6"/>
                                            </p:txEl>
                                          </p:spTgt>
                                        </p:tgtEl>
                                        <p:attrNameLst>
                                          <p:attrName>ppt_w</p:attrName>
                                        </p:attrNameLst>
                                      </p:cBhvr>
                                      <p:tavLst>
                                        <p:tav tm="0">
                                          <p:val>
                                            <p:fltVal val="0"/>
                                          </p:val>
                                        </p:tav>
                                        <p:tav tm="100000">
                                          <p:val>
                                            <p:strVal val="#ppt_w"/>
                                          </p:val>
                                        </p:tav>
                                      </p:tavLst>
                                    </p:anim>
                                    <p:anim calcmode="lin" valueType="num">
                                      <p:cBhvr>
                                        <p:cTn id="43" dur="500" fill="hold"/>
                                        <p:tgtEl>
                                          <p:spTgt spid="4">
                                            <p:txEl>
                                              <p:pRg st="6" end="6"/>
                                            </p:txEl>
                                          </p:spTgt>
                                        </p:tgtEl>
                                        <p:attrNameLst>
                                          <p:attrName>ppt_h</p:attrName>
                                        </p:attrNameLst>
                                      </p:cBhvr>
                                      <p:tavLst>
                                        <p:tav tm="0">
                                          <p:val>
                                            <p:fltVal val="0"/>
                                          </p:val>
                                        </p:tav>
                                        <p:tav tm="100000">
                                          <p:val>
                                            <p:strVal val="#ppt_h"/>
                                          </p:val>
                                        </p:tav>
                                      </p:tavLst>
                                    </p:anim>
                                    <p:animEffect transition="in" filter="fade">
                                      <p:cBhvr>
                                        <p:cTn id="44" dur="500"/>
                                        <p:tgtEl>
                                          <p:spTgt spid="4">
                                            <p:txEl>
                                              <p:pRg st="6" end="6"/>
                                            </p:txEl>
                                          </p:spTgt>
                                        </p:tgtEl>
                                      </p:cBhvr>
                                    </p:animEffect>
                                    <p:anim calcmode="lin" valueType="num">
                                      <p:cBhvr>
                                        <p:cTn id="45" dur="500" fill="hold"/>
                                        <p:tgtEl>
                                          <p:spTgt spid="4">
                                            <p:txEl>
                                              <p:pRg st="6" end="6"/>
                                            </p:txEl>
                                          </p:spTgt>
                                        </p:tgtEl>
                                        <p:attrNameLst>
                                          <p:attrName>ppt_x</p:attrName>
                                        </p:attrNameLst>
                                      </p:cBhvr>
                                      <p:tavLst>
                                        <p:tav tm="0">
                                          <p:val>
                                            <p:fltVal val="0.5"/>
                                          </p:val>
                                        </p:tav>
                                        <p:tav tm="100000">
                                          <p:val>
                                            <p:strVal val="#ppt_x"/>
                                          </p:val>
                                        </p:tav>
                                      </p:tavLst>
                                    </p:anim>
                                    <p:anim calcmode="lin" valueType="num">
                                      <p:cBhvr>
                                        <p:cTn id="46" dur="500" fill="hold"/>
                                        <p:tgtEl>
                                          <p:spTgt spid="4">
                                            <p:txEl>
                                              <p:pRg st="6" end="6"/>
                                            </p:txEl>
                                          </p:spTgt>
                                        </p:tgtEl>
                                        <p:attrNameLst>
                                          <p:attrName>ppt_y</p:attrName>
                                        </p:attrNameLst>
                                      </p:cBhvr>
                                      <p:tavLst>
                                        <p:tav tm="0">
                                          <p:val>
                                            <p:fltVal val="0.5"/>
                                          </p:val>
                                        </p:tav>
                                        <p:tav tm="100000">
                                          <p:val>
                                            <p:strVal val="#ppt_y"/>
                                          </p:val>
                                        </p:tav>
                                      </p:tavLst>
                                    </p:anim>
                                  </p:childTnLst>
                                </p:cTn>
                              </p:par>
                              <p:par>
                                <p:cTn id="47" presetID="53" presetClass="entr" presetSubtype="528" fill="hold" nodeType="with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p:cTn id="49" dur="500" fill="hold"/>
                                        <p:tgtEl>
                                          <p:spTgt spid="4">
                                            <p:txEl>
                                              <p:pRg st="7" end="7"/>
                                            </p:txEl>
                                          </p:spTgt>
                                        </p:tgtEl>
                                        <p:attrNameLst>
                                          <p:attrName>ppt_w</p:attrName>
                                        </p:attrNameLst>
                                      </p:cBhvr>
                                      <p:tavLst>
                                        <p:tav tm="0">
                                          <p:val>
                                            <p:fltVal val="0"/>
                                          </p:val>
                                        </p:tav>
                                        <p:tav tm="100000">
                                          <p:val>
                                            <p:strVal val="#ppt_w"/>
                                          </p:val>
                                        </p:tav>
                                      </p:tavLst>
                                    </p:anim>
                                    <p:anim calcmode="lin" valueType="num">
                                      <p:cBhvr>
                                        <p:cTn id="50" dur="500" fill="hold"/>
                                        <p:tgtEl>
                                          <p:spTgt spid="4">
                                            <p:txEl>
                                              <p:pRg st="7" end="7"/>
                                            </p:txEl>
                                          </p:spTgt>
                                        </p:tgtEl>
                                        <p:attrNameLst>
                                          <p:attrName>ppt_h</p:attrName>
                                        </p:attrNameLst>
                                      </p:cBhvr>
                                      <p:tavLst>
                                        <p:tav tm="0">
                                          <p:val>
                                            <p:fltVal val="0"/>
                                          </p:val>
                                        </p:tav>
                                        <p:tav tm="100000">
                                          <p:val>
                                            <p:strVal val="#ppt_h"/>
                                          </p:val>
                                        </p:tav>
                                      </p:tavLst>
                                    </p:anim>
                                    <p:animEffect transition="in" filter="fade">
                                      <p:cBhvr>
                                        <p:cTn id="51" dur="500"/>
                                        <p:tgtEl>
                                          <p:spTgt spid="4">
                                            <p:txEl>
                                              <p:pRg st="7" end="7"/>
                                            </p:txEl>
                                          </p:spTgt>
                                        </p:tgtEl>
                                      </p:cBhvr>
                                    </p:animEffect>
                                    <p:anim calcmode="lin" valueType="num">
                                      <p:cBhvr>
                                        <p:cTn id="52" dur="500" fill="hold"/>
                                        <p:tgtEl>
                                          <p:spTgt spid="4">
                                            <p:txEl>
                                              <p:pRg st="7" end="7"/>
                                            </p:txEl>
                                          </p:spTgt>
                                        </p:tgtEl>
                                        <p:attrNameLst>
                                          <p:attrName>ppt_x</p:attrName>
                                        </p:attrNameLst>
                                      </p:cBhvr>
                                      <p:tavLst>
                                        <p:tav tm="0">
                                          <p:val>
                                            <p:fltVal val="0.5"/>
                                          </p:val>
                                        </p:tav>
                                        <p:tav tm="100000">
                                          <p:val>
                                            <p:strVal val="#ppt_x"/>
                                          </p:val>
                                        </p:tav>
                                      </p:tavLst>
                                    </p:anim>
                                    <p:anim calcmode="lin" valueType="num">
                                      <p:cBhvr>
                                        <p:cTn id="53" dur="500" fill="hold"/>
                                        <p:tgtEl>
                                          <p:spTgt spid="4">
                                            <p:txEl>
                                              <p:pRg st="7" end="7"/>
                                            </p:txEl>
                                          </p:spTgt>
                                        </p:tgtEl>
                                        <p:attrNameLst>
                                          <p:attrName>ppt_y</p:attrName>
                                        </p:attrNameLst>
                                      </p:cBhvr>
                                      <p:tavLst>
                                        <p:tav tm="0">
                                          <p:val>
                                            <p:fltVal val="0.5"/>
                                          </p:val>
                                        </p:tav>
                                        <p:tav tm="100000">
                                          <p:val>
                                            <p:strVal val="#ppt_y"/>
                                          </p:val>
                                        </p:tav>
                                      </p:tavLst>
                                    </p:anim>
                                  </p:childTnLst>
                                </p:cTn>
                              </p:par>
                              <p:par>
                                <p:cTn id="54" presetID="53" presetClass="entr" presetSubtype="528" fill="hold" nodeType="withEffect">
                                  <p:stCondLst>
                                    <p:cond delay="0"/>
                                  </p:stCondLst>
                                  <p:childTnLst>
                                    <p:set>
                                      <p:cBhvr>
                                        <p:cTn id="55" dur="1" fill="hold">
                                          <p:stCondLst>
                                            <p:cond delay="0"/>
                                          </p:stCondLst>
                                        </p:cTn>
                                        <p:tgtEl>
                                          <p:spTgt spid="4">
                                            <p:txEl>
                                              <p:pRg st="8" end="8"/>
                                            </p:txEl>
                                          </p:spTgt>
                                        </p:tgtEl>
                                        <p:attrNameLst>
                                          <p:attrName>style.visibility</p:attrName>
                                        </p:attrNameLst>
                                      </p:cBhvr>
                                      <p:to>
                                        <p:strVal val="visible"/>
                                      </p:to>
                                    </p:set>
                                    <p:anim calcmode="lin" valueType="num">
                                      <p:cBhvr>
                                        <p:cTn id="56" dur="500" fill="hold"/>
                                        <p:tgtEl>
                                          <p:spTgt spid="4">
                                            <p:txEl>
                                              <p:pRg st="8" end="8"/>
                                            </p:txEl>
                                          </p:spTgt>
                                        </p:tgtEl>
                                        <p:attrNameLst>
                                          <p:attrName>ppt_w</p:attrName>
                                        </p:attrNameLst>
                                      </p:cBhvr>
                                      <p:tavLst>
                                        <p:tav tm="0">
                                          <p:val>
                                            <p:fltVal val="0"/>
                                          </p:val>
                                        </p:tav>
                                        <p:tav tm="100000">
                                          <p:val>
                                            <p:strVal val="#ppt_w"/>
                                          </p:val>
                                        </p:tav>
                                      </p:tavLst>
                                    </p:anim>
                                    <p:anim calcmode="lin" valueType="num">
                                      <p:cBhvr>
                                        <p:cTn id="57" dur="500" fill="hold"/>
                                        <p:tgtEl>
                                          <p:spTgt spid="4">
                                            <p:txEl>
                                              <p:pRg st="8" end="8"/>
                                            </p:txEl>
                                          </p:spTgt>
                                        </p:tgtEl>
                                        <p:attrNameLst>
                                          <p:attrName>ppt_h</p:attrName>
                                        </p:attrNameLst>
                                      </p:cBhvr>
                                      <p:tavLst>
                                        <p:tav tm="0">
                                          <p:val>
                                            <p:fltVal val="0"/>
                                          </p:val>
                                        </p:tav>
                                        <p:tav tm="100000">
                                          <p:val>
                                            <p:strVal val="#ppt_h"/>
                                          </p:val>
                                        </p:tav>
                                      </p:tavLst>
                                    </p:anim>
                                    <p:animEffect transition="in" filter="fade">
                                      <p:cBhvr>
                                        <p:cTn id="58" dur="500"/>
                                        <p:tgtEl>
                                          <p:spTgt spid="4">
                                            <p:txEl>
                                              <p:pRg st="8" end="8"/>
                                            </p:txEl>
                                          </p:spTgt>
                                        </p:tgtEl>
                                      </p:cBhvr>
                                    </p:animEffect>
                                    <p:anim calcmode="lin" valueType="num">
                                      <p:cBhvr>
                                        <p:cTn id="59" dur="500" fill="hold"/>
                                        <p:tgtEl>
                                          <p:spTgt spid="4">
                                            <p:txEl>
                                              <p:pRg st="8" end="8"/>
                                            </p:txEl>
                                          </p:spTgt>
                                        </p:tgtEl>
                                        <p:attrNameLst>
                                          <p:attrName>ppt_x</p:attrName>
                                        </p:attrNameLst>
                                      </p:cBhvr>
                                      <p:tavLst>
                                        <p:tav tm="0">
                                          <p:val>
                                            <p:fltVal val="0.5"/>
                                          </p:val>
                                        </p:tav>
                                        <p:tav tm="100000">
                                          <p:val>
                                            <p:strVal val="#ppt_x"/>
                                          </p:val>
                                        </p:tav>
                                      </p:tavLst>
                                    </p:anim>
                                    <p:anim calcmode="lin" valueType="num">
                                      <p:cBhvr>
                                        <p:cTn id="60" dur="500" fill="hold"/>
                                        <p:tgtEl>
                                          <p:spTgt spid="4">
                                            <p:txEl>
                                              <p:pRg st="8" end="8"/>
                                            </p:txEl>
                                          </p:spTgt>
                                        </p:tgtEl>
                                        <p:attrNameLst>
                                          <p:attrName>ppt_y</p:attrName>
                                        </p:attrNameLst>
                                      </p:cBhvr>
                                      <p:tavLst>
                                        <p:tav tm="0">
                                          <p:val>
                                            <p:fltVal val="0.5"/>
                                          </p:val>
                                        </p:tav>
                                        <p:tav tm="100000">
                                          <p:val>
                                            <p:strVal val="#ppt_y"/>
                                          </p:val>
                                        </p:tav>
                                      </p:tavLst>
                                    </p:anim>
                                  </p:childTnLst>
                                </p:cTn>
                              </p:par>
                              <p:par>
                                <p:cTn id="61" presetID="53" presetClass="entr" presetSubtype="528" fill="hold" nodeType="withEffect">
                                  <p:stCondLst>
                                    <p:cond delay="0"/>
                                  </p:stCondLst>
                                  <p:childTnLst>
                                    <p:set>
                                      <p:cBhvr>
                                        <p:cTn id="62" dur="1" fill="hold">
                                          <p:stCondLst>
                                            <p:cond delay="0"/>
                                          </p:stCondLst>
                                        </p:cTn>
                                        <p:tgtEl>
                                          <p:spTgt spid="4">
                                            <p:txEl>
                                              <p:pRg st="9" end="9"/>
                                            </p:txEl>
                                          </p:spTgt>
                                        </p:tgtEl>
                                        <p:attrNameLst>
                                          <p:attrName>style.visibility</p:attrName>
                                        </p:attrNameLst>
                                      </p:cBhvr>
                                      <p:to>
                                        <p:strVal val="visible"/>
                                      </p:to>
                                    </p:set>
                                    <p:anim calcmode="lin" valueType="num">
                                      <p:cBhvr>
                                        <p:cTn id="63" dur="500" fill="hold"/>
                                        <p:tgtEl>
                                          <p:spTgt spid="4">
                                            <p:txEl>
                                              <p:pRg st="9" end="9"/>
                                            </p:txEl>
                                          </p:spTgt>
                                        </p:tgtEl>
                                        <p:attrNameLst>
                                          <p:attrName>ppt_w</p:attrName>
                                        </p:attrNameLst>
                                      </p:cBhvr>
                                      <p:tavLst>
                                        <p:tav tm="0">
                                          <p:val>
                                            <p:fltVal val="0"/>
                                          </p:val>
                                        </p:tav>
                                        <p:tav tm="100000">
                                          <p:val>
                                            <p:strVal val="#ppt_w"/>
                                          </p:val>
                                        </p:tav>
                                      </p:tavLst>
                                    </p:anim>
                                    <p:anim calcmode="lin" valueType="num">
                                      <p:cBhvr>
                                        <p:cTn id="64" dur="500" fill="hold"/>
                                        <p:tgtEl>
                                          <p:spTgt spid="4">
                                            <p:txEl>
                                              <p:pRg st="9" end="9"/>
                                            </p:txEl>
                                          </p:spTgt>
                                        </p:tgtEl>
                                        <p:attrNameLst>
                                          <p:attrName>ppt_h</p:attrName>
                                        </p:attrNameLst>
                                      </p:cBhvr>
                                      <p:tavLst>
                                        <p:tav tm="0">
                                          <p:val>
                                            <p:fltVal val="0"/>
                                          </p:val>
                                        </p:tav>
                                        <p:tav tm="100000">
                                          <p:val>
                                            <p:strVal val="#ppt_h"/>
                                          </p:val>
                                        </p:tav>
                                      </p:tavLst>
                                    </p:anim>
                                    <p:animEffect transition="in" filter="fade">
                                      <p:cBhvr>
                                        <p:cTn id="65" dur="500"/>
                                        <p:tgtEl>
                                          <p:spTgt spid="4">
                                            <p:txEl>
                                              <p:pRg st="9" end="9"/>
                                            </p:txEl>
                                          </p:spTgt>
                                        </p:tgtEl>
                                      </p:cBhvr>
                                    </p:animEffect>
                                    <p:anim calcmode="lin" valueType="num">
                                      <p:cBhvr>
                                        <p:cTn id="66" dur="500" fill="hold"/>
                                        <p:tgtEl>
                                          <p:spTgt spid="4">
                                            <p:txEl>
                                              <p:pRg st="9" end="9"/>
                                            </p:txEl>
                                          </p:spTgt>
                                        </p:tgtEl>
                                        <p:attrNameLst>
                                          <p:attrName>ppt_x</p:attrName>
                                        </p:attrNameLst>
                                      </p:cBhvr>
                                      <p:tavLst>
                                        <p:tav tm="0">
                                          <p:val>
                                            <p:fltVal val="0.5"/>
                                          </p:val>
                                        </p:tav>
                                        <p:tav tm="100000">
                                          <p:val>
                                            <p:strVal val="#ppt_x"/>
                                          </p:val>
                                        </p:tav>
                                      </p:tavLst>
                                    </p:anim>
                                    <p:anim calcmode="lin" valueType="num">
                                      <p:cBhvr>
                                        <p:cTn id="67" dur="500" fill="hold"/>
                                        <p:tgtEl>
                                          <p:spTgt spid="4">
                                            <p:txEl>
                                              <p:pRg st="9" end="9"/>
                                            </p:txEl>
                                          </p:spTgt>
                                        </p:tgtEl>
                                        <p:attrNameLst>
                                          <p:attrName>ppt_y</p:attrName>
                                        </p:attrNameLst>
                                      </p:cBhvr>
                                      <p:tavLst>
                                        <p:tav tm="0">
                                          <p:val>
                                            <p:fltVal val="0.5"/>
                                          </p:val>
                                        </p:tav>
                                        <p:tav tm="100000">
                                          <p:val>
                                            <p:strVal val="#ppt_y"/>
                                          </p:val>
                                        </p:tav>
                                      </p:tavLst>
                                    </p:anim>
                                  </p:childTnLst>
                                </p:cTn>
                              </p:par>
                              <p:par>
                                <p:cTn id="68" presetID="53" presetClass="entr" presetSubtype="528" fill="hold" nodeType="withEffect">
                                  <p:stCondLst>
                                    <p:cond delay="0"/>
                                  </p:stCondLst>
                                  <p:childTnLst>
                                    <p:set>
                                      <p:cBhvr>
                                        <p:cTn id="69" dur="1" fill="hold">
                                          <p:stCondLst>
                                            <p:cond delay="0"/>
                                          </p:stCondLst>
                                        </p:cTn>
                                        <p:tgtEl>
                                          <p:spTgt spid="4">
                                            <p:txEl>
                                              <p:pRg st="10" end="10"/>
                                            </p:txEl>
                                          </p:spTgt>
                                        </p:tgtEl>
                                        <p:attrNameLst>
                                          <p:attrName>style.visibility</p:attrName>
                                        </p:attrNameLst>
                                      </p:cBhvr>
                                      <p:to>
                                        <p:strVal val="visible"/>
                                      </p:to>
                                    </p:set>
                                    <p:anim calcmode="lin" valueType="num">
                                      <p:cBhvr>
                                        <p:cTn id="70" dur="500" fill="hold"/>
                                        <p:tgtEl>
                                          <p:spTgt spid="4">
                                            <p:txEl>
                                              <p:pRg st="10" end="10"/>
                                            </p:txEl>
                                          </p:spTgt>
                                        </p:tgtEl>
                                        <p:attrNameLst>
                                          <p:attrName>ppt_w</p:attrName>
                                        </p:attrNameLst>
                                      </p:cBhvr>
                                      <p:tavLst>
                                        <p:tav tm="0">
                                          <p:val>
                                            <p:fltVal val="0"/>
                                          </p:val>
                                        </p:tav>
                                        <p:tav tm="100000">
                                          <p:val>
                                            <p:strVal val="#ppt_w"/>
                                          </p:val>
                                        </p:tav>
                                      </p:tavLst>
                                    </p:anim>
                                    <p:anim calcmode="lin" valueType="num">
                                      <p:cBhvr>
                                        <p:cTn id="71" dur="500" fill="hold"/>
                                        <p:tgtEl>
                                          <p:spTgt spid="4">
                                            <p:txEl>
                                              <p:pRg st="10" end="10"/>
                                            </p:txEl>
                                          </p:spTgt>
                                        </p:tgtEl>
                                        <p:attrNameLst>
                                          <p:attrName>ppt_h</p:attrName>
                                        </p:attrNameLst>
                                      </p:cBhvr>
                                      <p:tavLst>
                                        <p:tav tm="0">
                                          <p:val>
                                            <p:fltVal val="0"/>
                                          </p:val>
                                        </p:tav>
                                        <p:tav tm="100000">
                                          <p:val>
                                            <p:strVal val="#ppt_h"/>
                                          </p:val>
                                        </p:tav>
                                      </p:tavLst>
                                    </p:anim>
                                    <p:animEffect transition="in" filter="fade">
                                      <p:cBhvr>
                                        <p:cTn id="72" dur="500"/>
                                        <p:tgtEl>
                                          <p:spTgt spid="4">
                                            <p:txEl>
                                              <p:pRg st="10" end="10"/>
                                            </p:txEl>
                                          </p:spTgt>
                                        </p:tgtEl>
                                      </p:cBhvr>
                                    </p:animEffect>
                                    <p:anim calcmode="lin" valueType="num">
                                      <p:cBhvr>
                                        <p:cTn id="73" dur="500" fill="hold"/>
                                        <p:tgtEl>
                                          <p:spTgt spid="4">
                                            <p:txEl>
                                              <p:pRg st="10" end="10"/>
                                            </p:txEl>
                                          </p:spTgt>
                                        </p:tgtEl>
                                        <p:attrNameLst>
                                          <p:attrName>ppt_x</p:attrName>
                                        </p:attrNameLst>
                                      </p:cBhvr>
                                      <p:tavLst>
                                        <p:tav tm="0">
                                          <p:val>
                                            <p:fltVal val="0.5"/>
                                          </p:val>
                                        </p:tav>
                                        <p:tav tm="100000">
                                          <p:val>
                                            <p:strVal val="#ppt_x"/>
                                          </p:val>
                                        </p:tav>
                                      </p:tavLst>
                                    </p:anim>
                                    <p:anim calcmode="lin" valueType="num">
                                      <p:cBhvr>
                                        <p:cTn id="74" dur="500" fill="hold"/>
                                        <p:tgtEl>
                                          <p:spTgt spid="4">
                                            <p:txEl>
                                              <p:pRg st="10" end="10"/>
                                            </p:txEl>
                                          </p:spTgt>
                                        </p:tgtEl>
                                        <p:attrNameLst>
                                          <p:attrName>ppt_y</p:attrName>
                                        </p:attrNameLst>
                                      </p:cBhvr>
                                      <p:tavLst>
                                        <p:tav tm="0">
                                          <p:val>
                                            <p:fltVal val="0.5"/>
                                          </p:val>
                                        </p:tav>
                                        <p:tav tm="100000">
                                          <p:val>
                                            <p:strVal val="#ppt_y"/>
                                          </p:val>
                                        </p:tav>
                                      </p:tavLst>
                                    </p:anim>
                                  </p:childTnLst>
                                </p:cTn>
                              </p:par>
                              <p:par>
                                <p:cTn id="75" presetID="53" presetClass="entr" presetSubtype="528" fill="hold" nodeType="withEffect">
                                  <p:stCondLst>
                                    <p:cond delay="0"/>
                                  </p:stCondLst>
                                  <p:childTnLst>
                                    <p:set>
                                      <p:cBhvr>
                                        <p:cTn id="76" dur="1" fill="hold">
                                          <p:stCondLst>
                                            <p:cond delay="0"/>
                                          </p:stCondLst>
                                        </p:cTn>
                                        <p:tgtEl>
                                          <p:spTgt spid="4">
                                            <p:txEl>
                                              <p:pRg st="11" end="11"/>
                                            </p:txEl>
                                          </p:spTgt>
                                        </p:tgtEl>
                                        <p:attrNameLst>
                                          <p:attrName>style.visibility</p:attrName>
                                        </p:attrNameLst>
                                      </p:cBhvr>
                                      <p:to>
                                        <p:strVal val="visible"/>
                                      </p:to>
                                    </p:set>
                                    <p:anim calcmode="lin" valueType="num">
                                      <p:cBhvr>
                                        <p:cTn id="77" dur="500" fill="hold"/>
                                        <p:tgtEl>
                                          <p:spTgt spid="4">
                                            <p:txEl>
                                              <p:pRg st="11" end="11"/>
                                            </p:txEl>
                                          </p:spTgt>
                                        </p:tgtEl>
                                        <p:attrNameLst>
                                          <p:attrName>ppt_w</p:attrName>
                                        </p:attrNameLst>
                                      </p:cBhvr>
                                      <p:tavLst>
                                        <p:tav tm="0">
                                          <p:val>
                                            <p:fltVal val="0"/>
                                          </p:val>
                                        </p:tav>
                                        <p:tav tm="100000">
                                          <p:val>
                                            <p:strVal val="#ppt_w"/>
                                          </p:val>
                                        </p:tav>
                                      </p:tavLst>
                                    </p:anim>
                                    <p:anim calcmode="lin" valueType="num">
                                      <p:cBhvr>
                                        <p:cTn id="78" dur="500" fill="hold"/>
                                        <p:tgtEl>
                                          <p:spTgt spid="4">
                                            <p:txEl>
                                              <p:pRg st="11" end="11"/>
                                            </p:txEl>
                                          </p:spTgt>
                                        </p:tgtEl>
                                        <p:attrNameLst>
                                          <p:attrName>ppt_h</p:attrName>
                                        </p:attrNameLst>
                                      </p:cBhvr>
                                      <p:tavLst>
                                        <p:tav tm="0">
                                          <p:val>
                                            <p:fltVal val="0"/>
                                          </p:val>
                                        </p:tav>
                                        <p:tav tm="100000">
                                          <p:val>
                                            <p:strVal val="#ppt_h"/>
                                          </p:val>
                                        </p:tav>
                                      </p:tavLst>
                                    </p:anim>
                                    <p:animEffect transition="in" filter="fade">
                                      <p:cBhvr>
                                        <p:cTn id="79" dur="500"/>
                                        <p:tgtEl>
                                          <p:spTgt spid="4">
                                            <p:txEl>
                                              <p:pRg st="11" end="11"/>
                                            </p:txEl>
                                          </p:spTgt>
                                        </p:tgtEl>
                                      </p:cBhvr>
                                    </p:animEffect>
                                    <p:anim calcmode="lin" valueType="num">
                                      <p:cBhvr>
                                        <p:cTn id="80" dur="500" fill="hold"/>
                                        <p:tgtEl>
                                          <p:spTgt spid="4">
                                            <p:txEl>
                                              <p:pRg st="11" end="11"/>
                                            </p:txEl>
                                          </p:spTgt>
                                        </p:tgtEl>
                                        <p:attrNameLst>
                                          <p:attrName>ppt_x</p:attrName>
                                        </p:attrNameLst>
                                      </p:cBhvr>
                                      <p:tavLst>
                                        <p:tav tm="0">
                                          <p:val>
                                            <p:fltVal val="0.5"/>
                                          </p:val>
                                        </p:tav>
                                        <p:tav tm="100000">
                                          <p:val>
                                            <p:strVal val="#ppt_x"/>
                                          </p:val>
                                        </p:tav>
                                      </p:tavLst>
                                    </p:anim>
                                    <p:anim calcmode="lin" valueType="num">
                                      <p:cBhvr>
                                        <p:cTn id="81" dur="500" fill="hold"/>
                                        <p:tgtEl>
                                          <p:spTgt spid="4">
                                            <p:txEl>
                                              <p:pRg st="11" end="11"/>
                                            </p:txEl>
                                          </p:spTgt>
                                        </p:tgtEl>
                                        <p:attrNameLst>
                                          <p:attrName>ppt_y</p:attrName>
                                        </p:attrNameLst>
                                      </p:cBhvr>
                                      <p:tavLst>
                                        <p:tav tm="0">
                                          <p:val>
                                            <p:fltVal val="0.5"/>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53" presetClass="entr" presetSubtype="528" fill="hold" grpId="0" nodeType="clickEffect">
                                  <p:stCondLst>
                                    <p:cond delay="0"/>
                                  </p:stCondLst>
                                  <p:childTnLst>
                                    <p:set>
                                      <p:cBhvr>
                                        <p:cTn id="85" dur="1" fill="hold">
                                          <p:stCondLst>
                                            <p:cond delay="0"/>
                                          </p:stCondLst>
                                        </p:cTn>
                                        <p:tgtEl>
                                          <p:spTgt spid="2"/>
                                        </p:tgtEl>
                                        <p:attrNameLst>
                                          <p:attrName>style.visibility</p:attrName>
                                        </p:attrNameLst>
                                      </p:cBhvr>
                                      <p:to>
                                        <p:strVal val="visible"/>
                                      </p:to>
                                    </p:set>
                                    <p:anim calcmode="lin" valueType="num">
                                      <p:cBhvr>
                                        <p:cTn id="86" dur="500" fill="hold"/>
                                        <p:tgtEl>
                                          <p:spTgt spid="2"/>
                                        </p:tgtEl>
                                        <p:attrNameLst>
                                          <p:attrName>ppt_w</p:attrName>
                                        </p:attrNameLst>
                                      </p:cBhvr>
                                      <p:tavLst>
                                        <p:tav tm="0">
                                          <p:val>
                                            <p:fltVal val="0"/>
                                          </p:val>
                                        </p:tav>
                                        <p:tav tm="100000">
                                          <p:val>
                                            <p:strVal val="#ppt_w"/>
                                          </p:val>
                                        </p:tav>
                                      </p:tavLst>
                                    </p:anim>
                                    <p:anim calcmode="lin" valueType="num">
                                      <p:cBhvr>
                                        <p:cTn id="87" dur="500" fill="hold"/>
                                        <p:tgtEl>
                                          <p:spTgt spid="2"/>
                                        </p:tgtEl>
                                        <p:attrNameLst>
                                          <p:attrName>ppt_h</p:attrName>
                                        </p:attrNameLst>
                                      </p:cBhvr>
                                      <p:tavLst>
                                        <p:tav tm="0">
                                          <p:val>
                                            <p:fltVal val="0"/>
                                          </p:val>
                                        </p:tav>
                                        <p:tav tm="100000">
                                          <p:val>
                                            <p:strVal val="#ppt_h"/>
                                          </p:val>
                                        </p:tav>
                                      </p:tavLst>
                                    </p:anim>
                                    <p:animEffect transition="in" filter="fade">
                                      <p:cBhvr>
                                        <p:cTn id="88" dur="500"/>
                                        <p:tgtEl>
                                          <p:spTgt spid="2"/>
                                        </p:tgtEl>
                                      </p:cBhvr>
                                    </p:animEffect>
                                    <p:anim calcmode="lin" valueType="num">
                                      <p:cBhvr>
                                        <p:cTn id="89" dur="500" fill="hold"/>
                                        <p:tgtEl>
                                          <p:spTgt spid="2"/>
                                        </p:tgtEl>
                                        <p:attrNameLst>
                                          <p:attrName>ppt_x</p:attrName>
                                        </p:attrNameLst>
                                      </p:cBhvr>
                                      <p:tavLst>
                                        <p:tav tm="0">
                                          <p:val>
                                            <p:fltVal val="0.5"/>
                                          </p:val>
                                        </p:tav>
                                        <p:tav tm="100000">
                                          <p:val>
                                            <p:strVal val="#ppt_x"/>
                                          </p:val>
                                        </p:tav>
                                      </p:tavLst>
                                    </p:anim>
                                    <p:anim calcmode="lin" valueType="num">
                                      <p:cBhvr>
                                        <p:cTn id="90" dur="500" fill="hold"/>
                                        <p:tgtEl>
                                          <p:spTgt spid="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A3F87-9DDB-CBF8-D097-0F02E6103E24}"/>
              </a:ext>
            </a:extLst>
          </p:cNvPr>
          <p:cNvSpPr>
            <a:spLocks noGrp="1"/>
          </p:cNvSpPr>
          <p:nvPr>
            <p:ph type="title"/>
          </p:nvPr>
        </p:nvSpPr>
        <p:spPr>
          <a:xfrm>
            <a:off x="1985962" y="3175"/>
            <a:ext cx="8220075" cy="873125"/>
          </a:xfrm>
        </p:spPr>
        <p:txBody>
          <a:bodyPr>
            <a:normAutofit fontScale="90000"/>
          </a:bodyPr>
          <a:lstStyle/>
          <a:p>
            <a:r>
              <a:rPr lang="en-US" dirty="0">
                <a:latin typeface="Harlow Solid Italic" panose="04030604020F02020D02" pitchFamily="82" charset="0"/>
              </a:rPr>
              <a:t>Techniques of Rainwater Harvesting</a:t>
            </a:r>
          </a:p>
        </p:txBody>
      </p:sp>
      <p:pic>
        <p:nvPicPr>
          <p:cNvPr id="4" name="Picture 3">
            <a:extLst>
              <a:ext uri="{FF2B5EF4-FFF2-40B4-BE49-F238E27FC236}">
                <a16:creationId xmlns:a16="http://schemas.microsoft.com/office/drawing/2014/main" id="{05C087A7-1DA8-3A27-DC3F-42D83FFD79D5}"/>
              </a:ext>
            </a:extLst>
          </p:cNvPr>
          <p:cNvPicPr>
            <a:picLocks noChangeAspect="1"/>
          </p:cNvPicPr>
          <p:nvPr/>
        </p:nvPicPr>
        <p:blipFill rotWithShape="1">
          <a:blip r:embed="rId2"/>
          <a:srcRect t="4357" r="1920" b="1355"/>
          <a:stretch/>
        </p:blipFill>
        <p:spPr>
          <a:xfrm>
            <a:off x="2741933" y="733425"/>
            <a:ext cx="6518207" cy="5981700"/>
          </a:xfrm>
          <a:prstGeom prst="rect">
            <a:avLst/>
          </a:prstGeom>
        </p:spPr>
      </p:pic>
    </p:spTree>
    <p:extLst>
      <p:ext uri="{BB962C8B-B14F-4D97-AF65-F5344CB8AC3E}">
        <p14:creationId xmlns:p14="http://schemas.microsoft.com/office/powerpoint/2010/main" val="48980079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DB4E1-2940-F82E-5534-6D2CB9D15B9E}"/>
              </a:ext>
            </a:extLst>
          </p:cNvPr>
          <p:cNvSpPr>
            <a:spLocks noGrp="1"/>
          </p:cNvSpPr>
          <p:nvPr>
            <p:ph type="title"/>
          </p:nvPr>
        </p:nvSpPr>
        <p:spPr>
          <a:xfrm>
            <a:off x="584199" y="207227"/>
            <a:ext cx="5130795" cy="1461778"/>
          </a:xfrm>
        </p:spPr>
        <p:txBody>
          <a:bodyPr vert="horz" lIns="91440" tIns="45720" rIns="91440" bIns="45720" rtlCol="0" anchor="ctr">
            <a:normAutofit/>
          </a:bodyPr>
          <a:lstStyle/>
          <a:p>
            <a:r>
              <a:rPr lang="en-US" sz="4000" kern="1200" dirty="0">
                <a:solidFill>
                  <a:schemeClr val="tx1"/>
                </a:solidFill>
                <a:latin typeface="Harlow Solid Italic" panose="04030604020F02020D02" pitchFamily="82" charset="0"/>
              </a:rPr>
              <a:t>What is Wastewater?</a:t>
            </a:r>
          </a:p>
        </p:txBody>
      </p:sp>
      <p:sp>
        <p:nvSpPr>
          <p:cNvPr id="4" name="TextBox 3">
            <a:extLst>
              <a:ext uri="{FF2B5EF4-FFF2-40B4-BE49-F238E27FC236}">
                <a16:creationId xmlns:a16="http://schemas.microsoft.com/office/drawing/2014/main" id="{252649C9-D00E-59B6-0817-C916DA47CAC3}"/>
              </a:ext>
            </a:extLst>
          </p:cNvPr>
          <p:cNvSpPr txBox="1"/>
          <p:nvPr/>
        </p:nvSpPr>
        <p:spPr>
          <a:xfrm>
            <a:off x="500236" y="1737324"/>
            <a:ext cx="8374342" cy="1768118"/>
          </a:xfrm>
          <a:prstGeom prst="rect">
            <a:avLst/>
          </a:prstGeom>
        </p:spPr>
        <p:txBody>
          <a:bodyPr vert="horz" lIns="91440" tIns="45720" rIns="91440" bIns="45720" rtlCol="0">
            <a:normAutofit/>
          </a:bodyPr>
          <a:lstStyle/>
          <a:p>
            <a:pPr>
              <a:lnSpc>
                <a:spcPct val="90000"/>
              </a:lnSpc>
              <a:spcAft>
                <a:spcPts val="600"/>
              </a:spcAft>
            </a:pPr>
            <a:r>
              <a:rPr lang="en-US" sz="2400" b="1" i="0" dirty="0">
                <a:effectLst/>
              </a:rPr>
              <a:t>Wastewater means any water  not clean or of adequate quality. The Wastewater originate from combination of some</a:t>
            </a:r>
            <a:r>
              <a:rPr lang="en-US" sz="2400" b="1" dirty="0"/>
              <a:t> </a:t>
            </a:r>
            <a:r>
              <a:rPr lang="en-US" sz="2400" b="1" i="0" dirty="0">
                <a:effectLst/>
              </a:rPr>
              <a:t>following domestic, industrial, commercial, or some agriculture activities.                      </a:t>
            </a:r>
            <a:endParaRPr lang="en-US" sz="2400" b="1" dirty="0"/>
          </a:p>
        </p:txBody>
      </p:sp>
      <p:pic>
        <p:nvPicPr>
          <p:cNvPr id="8" name="Graphic 7" descr="Water Bottle with solid fill">
            <a:extLst>
              <a:ext uri="{FF2B5EF4-FFF2-40B4-BE49-F238E27FC236}">
                <a16:creationId xmlns:a16="http://schemas.microsoft.com/office/drawing/2014/main" id="{79D98DEF-B5CB-64CC-4AB3-E90689312F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8301904" y="2061365"/>
            <a:ext cx="3248069" cy="3217333"/>
          </a:xfrm>
          <a:prstGeom prst="rect">
            <a:avLst/>
          </a:prstGeom>
        </p:spPr>
      </p:pic>
      <p:pic>
        <p:nvPicPr>
          <p:cNvPr id="5" name="Picture 4">
            <a:extLst>
              <a:ext uri="{FF2B5EF4-FFF2-40B4-BE49-F238E27FC236}">
                <a16:creationId xmlns:a16="http://schemas.microsoft.com/office/drawing/2014/main" id="{D60FCBD5-4F70-A890-FCAA-56782A37D633}"/>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artisticCutout/>
                    </a14:imgEffect>
                  </a14:imgLayer>
                </a14:imgProps>
              </a:ext>
            </a:extLst>
          </a:blip>
          <a:srcRect l="12417" t="62370" r="12555" b="424"/>
          <a:stretch/>
        </p:blipFill>
        <p:spPr>
          <a:xfrm>
            <a:off x="1242853" y="3937744"/>
            <a:ext cx="6896720" cy="2256939"/>
          </a:xfrm>
          <a:prstGeom prst="rect">
            <a:avLst/>
          </a:prstGeom>
        </p:spPr>
      </p:pic>
      <p:pic>
        <p:nvPicPr>
          <p:cNvPr id="32" name="Picture 31" descr="Background pattern&#10;&#10;Description automatically generated with medium confidence">
            <a:extLst>
              <a:ext uri="{FF2B5EF4-FFF2-40B4-BE49-F238E27FC236}">
                <a16:creationId xmlns:a16="http://schemas.microsoft.com/office/drawing/2014/main" id="{29E45EA5-15F0-287A-76B3-2174308AC8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2315" y="3095608"/>
            <a:ext cx="387370" cy="666784"/>
          </a:xfrm>
          <a:prstGeom prst="rect">
            <a:avLst/>
          </a:prstGeom>
        </p:spPr>
      </p:pic>
      <p:pic>
        <p:nvPicPr>
          <p:cNvPr id="36" name="Picture 35">
            <a:extLst>
              <a:ext uri="{FF2B5EF4-FFF2-40B4-BE49-F238E27FC236}">
                <a16:creationId xmlns:a16="http://schemas.microsoft.com/office/drawing/2014/main" id="{36FB4DB0-6661-96E2-AF6D-DCC7156247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88" y="3535680"/>
            <a:ext cx="4887698" cy="3486037"/>
          </a:xfrm>
          <a:prstGeom prst="rect">
            <a:avLst/>
          </a:prstGeom>
        </p:spPr>
      </p:pic>
      <p:pic>
        <p:nvPicPr>
          <p:cNvPr id="38" name="Picture 37">
            <a:extLst>
              <a:ext uri="{FF2B5EF4-FFF2-40B4-BE49-F238E27FC236}">
                <a16:creationId xmlns:a16="http://schemas.microsoft.com/office/drawing/2014/main" id="{EFB226FD-A081-58FB-AB40-5F6099114BC6}"/>
              </a:ext>
            </a:extLst>
          </p:cNvPr>
          <p:cNvPicPr>
            <a:picLocks noChangeAspect="1"/>
          </p:cNvPicPr>
          <p:nvPr/>
        </p:nvPicPr>
        <p:blipFill rotWithShape="1">
          <a:blip r:embed="rId8">
            <a:extLst>
              <a:ext uri="{28A0092B-C50C-407E-A947-70E740481C1C}">
                <a14:useLocalDpi xmlns:a14="http://schemas.microsoft.com/office/drawing/2010/main" val="0"/>
              </a:ext>
            </a:extLst>
          </a:blip>
          <a:srcRect l="-1" r="304"/>
          <a:stretch/>
        </p:blipFill>
        <p:spPr>
          <a:xfrm>
            <a:off x="746124" y="3915101"/>
            <a:ext cx="3701416" cy="2249344"/>
          </a:xfrm>
          <a:prstGeom prst="rect">
            <a:avLst/>
          </a:prstGeom>
        </p:spPr>
      </p:pic>
    </p:spTree>
    <p:extLst>
      <p:ext uri="{BB962C8B-B14F-4D97-AF65-F5344CB8AC3E}">
        <p14:creationId xmlns:p14="http://schemas.microsoft.com/office/powerpoint/2010/main" val="9798875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iterate type="lt">
                                    <p:tmPct val="0"/>
                                  </p:iterate>
                                  <p:childTnLst>
                                    <p:set>
                                      <p:cBhvr>
                                        <p:cTn id="13" dur="1" fill="hold">
                                          <p:stCondLst>
                                            <p:cond delay="0"/>
                                          </p:stCondLst>
                                        </p:cTn>
                                        <p:tgtEl>
                                          <p:spTgt spid="4">
                                            <p:txEl>
                                              <p:pRg st="0" end="0"/>
                                            </p:txEl>
                                          </p:spTgt>
                                        </p:tgtEl>
                                        <p:attrNameLst>
                                          <p:attrName>style.visibility</p:attrName>
                                        </p:attrNameLst>
                                      </p:cBhvr>
                                      <p:to>
                                        <p:strVal val="visible"/>
                                      </p:to>
                                    </p:set>
                                    <p:anim calcmode="lin" valueType="num">
                                      <p:cBhvr additive="base">
                                        <p:cTn id="14"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8" presetClass="emph" presetSubtype="0" fill="hold" nodeType="clickEffect">
                                  <p:stCondLst>
                                    <p:cond delay="0"/>
                                  </p:stCondLst>
                                  <p:iterate type="lt">
                                    <p:tmPct val="4000"/>
                                  </p:iterate>
                                  <p:childTnLst>
                                    <p:set>
                                      <p:cBhvr override="childStyle">
                                        <p:cTn id="19" dur="500" fill="hold"/>
                                        <p:tgtEl>
                                          <p:spTgt spid="4">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DB4E1-2940-F82E-5534-6D2CB9D15B9E}"/>
              </a:ext>
            </a:extLst>
          </p:cNvPr>
          <p:cNvSpPr>
            <a:spLocks noGrp="1"/>
          </p:cNvSpPr>
          <p:nvPr>
            <p:ph type="title"/>
          </p:nvPr>
        </p:nvSpPr>
        <p:spPr>
          <a:xfrm>
            <a:off x="942740" y="416905"/>
            <a:ext cx="10306520" cy="1325563"/>
          </a:xfrm>
        </p:spPr>
        <p:txBody>
          <a:bodyPr vert="horz" lIns="91440" tIns="45720" rIns="91440" bIns="45720" rtlCol="0" anchor="ctr">
            <a:normAutofit/>
          </a:bodyPr>
          <a:lstStyle/>
          <a:p>
            <a:r>
              <a:rPr lang="en-US" sz="4000" kern="1200" dirty="0">
                <a:latin typeface="Harlow Solid Italic" panose="04030604020F02020D02" pitchFamily="82" charset="0"/>
              </a:rPr>
              <a:t>Rainwater Harvesting Methods</a:t>
            </a:r>
          </a:p>
        </p:txBody>
      </p:sp>
      <p:sp>
        <p:nvSpPr>
          <p:cNvPr id="4" name="TextBox 3">
            <a:extLst>
              <a:ext uri="{FF2B5EF4-FFF2-40B4-BE49-F238E27FC236}">
                <a16:creationId xmlns:a16="http://schemas.microsoft.com/office/drawing/2014/main" id="{A8AE4EED-4E1B-0AA4-E73F-3B4037A2A258}"/>
              </a:ext>
            </a:extLst>
          </p:cNvPr>
          <p:cNvSpPr txBox="1"/>
          <p:nvPr/>
        </p:nvSpPr>
        <p:spPr>
          <a:xfrm>
            <a:off x="758154" y="1922950"/>
            <a:ext cx="4053545" cy="3563159"/>
          </a:xfrm>
          <a:prstGeom prst="rect">
            <a:avLst/>
          </a:prstGeom>
        </p:spPr>
        <p:txBody>
          <a:bodyPr vert="horz" lIns="91440" tIns="45720" rIns="91440" bIns="45720" rtlCol="0">
            <a:noAutofit/>
          </a:bodyPr>
          <a:lstStyle/>
          <a:p>
            <a:pPr marL="571500" indent="-228600">
              <a:lnSpc>
                <a:spcPct val="90000"/>
              </a:lnSpc>
              <a:spcAft>
                <a:spcPts val="600"/>
              </a:spcAft>
              <a:buFont typeface="Arial" panose="020B0604020202020204" pitchFamily="34" charset="0"/>
              <a:buChar char="•"/>
            </a:pPr>
            <a:r>
              <a:rPr lang="en-US" sz="2000" dirty="0"/>
              <a:t>In Rooftop Rainwater Harvesting, the rooftop becomes the catchments, and the rainwater from the building and houses are collected. </a:t>
            </a:r>
          </a:p>
          <a:p>
            <a:pPr marL="571500" indent="-228600">
              <a:lnSpc>
                <a:spcPct val="90000"/>
              </a:lnSpc>
              <a:spcAft>
                <a:spcPts val="600"/>
              </a:spcAft>
              <a:buFont typeface="Arial" panose="020B0604020202020204" pitchFamily="34" charset="0"/>
              <a:buChar char="•"/>
            </a:pPr>
            <a:endParaRPr lang="en-US" sz="2000" dirty="0"/>
          </a:p>
          <a:p>
            <a:pPr marL="571500" indent="-228600">
              <a:lnSpc>
                <a:spcPct val="90000"/>
              </a:lnSpc>
              <a:spcAft>
                <a:spcPts val="600"/>
              </a:spcAft>
              <a:buFont typeface="Arial" panose="020B0604020202020204" pitchFamily="34" charset="0"/>
              <a:buChar char="•"/>
            </a:pPr>
            <a:r>
              <a:rPr lang="en-US" sz="2000" dirty="0"/>
              <a:t>Surface Runoff Harvesting is the system that collects rainwater, which flows away as surface runoff. The runoff rainwater is caught and used to recharge aquifers by adopting appropriate techniques.</a:t>
            </a:r>
          </a:p>
        </p:txBody>
      </p:sp>
      <p:pic>
        <p:nvPicPr>
          <p:cNvPr id="5" name="Picture 4">
            <a:extLst>
              <a:ext uri="{FF2B5EF4-FFF2-40B4-BE49-F238E27FC236}">
                <a16:creationId xmlns:a16="http://schemas.microsoft.com/office/drawing/2014/main" id="{610DF4C9-B511-085C-773B-F492B4D131FE}"/>
              </a:ext>
            </a:extLst>
          </p:cNvPr>
          <p:cNvPicPr>
            <a:picLocks noChangeAspect="1"/>
          </p:cNvPicPr>
          <p:nvPr/>
        </p:nvPicPr>
        <p:blipFill>
          <a:blip r:embed="rId2"/>
          <a:stretch>
            <a:fillRect/>
          </a:stretch>
        </p:blipFill>
        <p:spPr>
          <a:xfrm>
            <a:off x="6096000" y="1922950"/>
            <a:ext cx="5226725" cy="3696800"/>
          </a:xfrm>
          <a:prstGeom prst="rect">
            <a:avLst/>
          </a:prstGeom>
        </p:spPr>
      </p:pic>
    </p:spTree>
    <p:extLst>
      <p:ext uri="{BB962C8B-B14F-4D97-AF65-F5344CB8AC3E}">
        <p14:creationId xmlns:p14="http://schemas.microsoft.com/office/powerpoint/2010/main" val="417408892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nodeType="clickEffect">
                                  <p:stCondLst>
                                    <p:cond delay="0"/>
                                  </p:stCondLst>
                                  <p:iterate type="lt">
                                    <p:tmPct val="10000"/>
                                  </p:iterate>
                                  <p:childTnLst>
                                    <p:set>
                                      <p:cBhvr>
                                        <p:cTn id="15" dur="1" fill="hold">
                                          <p:stCondLst>
                                            <p:cond delay="0"/>
                                          </p:stCondLst>
                                        </p:cTn>
                                        <p:tgtEl>
                                          <p:spTgt spid="4">
                                            <p:txEl>
                                              <p:pRg st="0" end="0"/>
                                            </p:txEl>
                                          </p:spTgt>
                                        </p:tgtEl>
                                        <p:attrNameLst>
                                          <p:attrName>style.visibility</p:attrName>
                                        </p:attrNameLst>
                                      </p:cBhvr>
                                      <p:to>
                                        <p:strVal val="visible"/>
                                      </p:to>
                                    </p:set>
                                    <p:anim calcmode="lin" valueType="num">
                                      <p:cBhvr>
                                        <p:cTn id="16" dur="500" fill="hold"/>
                                        <p:tgtEl>
                                          <p:spTgt spid="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4">
                                            <p:txEl>
                                              <p:pRg st="0" end="0"/>
                                            </p:txEl>
                                          </p:spTgt>
                                        </p:tgtEl>
                                        <p:attrNameLst>
                                          <p:attrName>ppt_y</p:attrName>
                                        </p:attrNameLst>
                                      </p:cBhvr>
                                      <p:tavLst>
                                        <p:tav tm="0">
                                          <p:val>
                                            <p:strVal val="#ppt_y"/>
                                          </p:val>
                                        </p:tav>
                                        <p:tav tm="100000">
                                          <p:val>
                                            <p:strVal val="#ppt_y"/>
                                          </p:val>
                                        </p:tav>
                                      </p:tavLst>
                                    </p:anim>
                                    <p:anim calcmode="lin" valueType="num">
                                      <p:cBhvr>
                                        <p:cTn id="18" dur="500" fill="hold"/>
                                        <p:tgtEl>
                                          <p:spTgt spid="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4">
                                            <p:txEl>
                                              <p:pRg st="0" end="0"/>
                                            </p:txEl>
                                          </p:spTgt>
                                        </p:tgtEl>
                                      </p:cBhvr>
                                    </p:animEffect>
                                  </p:childTnLst>
                                </p:cTn>
                              </p:par>
                              <p:par>
                                <p:cTn id="21" presetID="41" presetClass="entr" presetSubtype="0" fill="hold" nodeType="withEffect">
                                  <p:stCondLst>
                                    <p:cond delay="0"/>
                                  </p:stCondLst>
                                  <p:iterate type="lt">
                                    <p:tmPct val="10000"/>
                                  </p:iterate>
                                  <p:childTnLst>
                                    <p:set>
                                      <p:cBhvr>
                                        <p:cTn id="22" dur="1" fill="hold">
                                          <p:stCondLst>
                                            <p:cond delay="0"/>
                                          </p:stCondLst>
                                        </p:cTn>
                                        <p:tgtEl>
                                          <p:spTgt spid="4">
                                            <p:txEl>
                                              <p:pRg st="2" end="2"/>
                                            </p:txEl>
                                          </p:spTgt>
                                        </p:tgtEl>
                                        <p:attrNameLst>
                                          <p:attrName>style.visibility</p:attrName>
                                        </p:attrNameLst>
                                      </p:cBhvr>
                                      <p:to>
                                        <p:strVal val="visible"/>
                                      </p:to>
                                    </p:set>
                                    <p:anim calcmode="lin" valueType="num">
                                      <p:cBhvr>
                                        <p:cTn id="23" dur="500" fill="hold"/>
                                        <p:tgtEl>
                                          <p:spTgt spid="4">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4">
                                            <p:txEl>
                                              <p:pRg st="2" end="2"/>
                                            </p:txEl>
                                          </p:spTgt>
                                        </p:tgtEl>
                                        <p:attrNameLst>
                                          <p:attrName>ppt_y</p:attrName>
                                        </p:attrNameLst>
                                      </p:cBhvr>
                                      <p:tavLst>
                                        <p:tav tm="0">
                                          <p:val>
                                            <p:strVal val="#ppt_y"/>
                                          </p:val>
                                        </p:tav>
                                        <p:tav tm="100000">
                                          <p:val>
                                            <p:strVal val="#ppt_y"/>
                                          </p:val>
                                        </p:tav>
                                      </p:tavLst>
                                    </p:anim>
                                    <p:anim calcmode="lin" valueType="num">
                                      <p:cBhvr>
                                        <p:cTn id="25" dur="500" fill="hold"/>
                                        <p:tgtEl>
                                          <p:spTgt spid="4">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4">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0E0AC-6A86-4BD8-27A4-DB0CC584815A}"/>
              </a:ext>
            </a:extLst>
          </p:cNvPr>
          <p:cNvSpPr>
            <a:spLocks noGrp="1"/>
          </p:cNvSpPr>
          <p:nvPr>
            <p:ph type="ctrTitle"/>
          </p:nvPr>
        </p:nvSpPr>
        <p:spPr>
          <a:xfrm>
            <a:off x="-885826" y="-723900"/>
            <a:ext cx="13820775" cy="5173662"/>
          </a:xfrm>
        </p:spPr>
        <p:txBody>
          <a:bodyPr>
            <a:normAutofit/>
          </a:bodyPr>
          <a:lstStyle/>
          <a:p>
            <a:r>
              <a:rPr lang="en-US" sz="13800" dirty="0">
                <a:latin typeface="Berlin Sans FB" panose="020E0602020502020306" pitchFamily="34" charset="0"/>
              </a:rPr>
              <a:t>Thank You</a:t>
            </a:r>
          </a:p>
        </p:txBody>
      </p:sp>
    </p:spTree>
    <p:extLst>
      <p:ext uri="{BB962C8B-B14F-4D97-AF65-F5344CB8AC3E}">
        <p14:creationId xmlns:p14="http://schemas.microsoft.com/office/powerpoint/2010/main" val="875085912"/>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path" presetSubtype="0" accel="50000" decel="50000" fill="hold" grpId="0" nodeType="clickEffect">
                                  <p:stCondLst>
                                    <p:cond delay="0"/>
                                  </p:stCondLst>
                                  <p:childTnLst>
                                    <p:animMotion origin="layout" path="M -0.00078 0.07616 C 0.00612 0.05995 0.01315 0.04213 0.02018 0.01921 C 0.03919 -0.04607 0.0444 -0.10949 0.03008 -0.11922 C 0.01615 -0.13102 -0.01094 -0.08542 -0.02969 -0.01991 C -0.03984 0.01412 -0.04583 0.04699 -0.04792 0.07129 C -0.05078 0.0912 -0.05182 0.11088 -0.05182 0.13333 C -0.05182 0.20694 -0.0388 0.26736 -0.02383 0.26736 C -0.00885 0.26736 0.00404 0.20694 0.00404 0.13333 C 0.00404 0.09884 0.00117 0.06643 -0.00391 0.04398 C -0.00586 0.02407 -0.01094 0.00301 -0.0168 -0.01875 C -0.03672 -0.08542 -0.06393 -0.13102 -0.07773 -0.11922 C -0.0918 -0.1081 -0.08672 -0.04607 -0.06693 0.02083 C -0.05872 0.05162 -0.04792 0.07778 -0.03672 0.09606 C -0.02865 0.11227 -0.01979 0.12708 -0.00794 0.1419 C 0.02813 0.18912 0.06419 0.21018 0.07422 0.19051 C 0.0832 0.17014 0.06328 0.11713 0.02708 0.07129 C 0.01211 0.05162 -0.00391 0.03703 -0.0168 0.02731 C -0.02865 0.01759 -0.02865 0.00926 -0.05976 0.0044 C -0.09101 -0.0007 -0.2056 -0.04028 -0.20391 -0.00301 C -0.1793 0.07291 -0.11575 0.07616 -0.07161 0.09236 C -0.05182 0.09884 -0.03281 0.10185 -0.01784 0.10092 C -0.00495 0.10092 -0.00443 0.11018 0.02435 0.09236 C 0.05274 0.07477 0.21224 0.08773 0.15365 -0.00463 C 0.15065 -0.02917 0.04453 -0.00371 0.01211 0.00301 C -0.02018 0.00972 -0.0276 0.02245 -0.04075 0.03541 C -0.05182 0.04514 -0.06289 0.05648 -0.07474 0.07129 C -0.10976 0.11852 -0.13073 0.17014 -0.12083 0.19051 C -0.11159 0.21018 -0.07474 0.18912 -0.03984 0.14328 C -0.02292 0.1206 -0.00885 0.09745 -0.00078 0.07616 Z " pathEditMode="relative" rAng="0" ptsTypes="AAAAAAAAAAAAAAAAAAAAAAAAAAAAA">
                                      <p:cBhvr>
                                        <p:cTn id="6" dur="2000" fill="hold"/>
                                        <p:tgtEl>
                                          <p:spTgt spid="2"/>
                                        </p:tgtEl>
                                        <p:attrNameLst>
                                          <p:attrName>ppt_x</p:attrName>
                                          <p:attrName>ppt_y</p:attrName>
                                        </p:attrNameLst>
                                      </p:cBhvr>
                                      <p:rCtr x="-1797" y="-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BDB4E1-2940-F82E-5534-6D2CB9D15B9E}"/>
              </a:ext>
            </a:extLst>
          </p:cNvPr>
          <p:cNvSpPr>
            <a:spLocks noGrp="1"/>
          </p:cNvSpPr>
          <p:nvPr>
            <p:ph type="title"/>
          </p:nvPr>
        </p:nvSpPr>
        <p:spPr>
          <a:xfrm>
            <a:off x="454206" y="948822"/>
            <a:ext cx="9678829" cy="1461778"/>
          </a:xfrm>
        </p:spPr>
        <p:txBody>
          <a:bodyPr vert="horz" lIns="91440" tIns="45720" rIns="91440" bIns="45720" rtlCol="0" anchor="ctr">
            <a:normAutofit/>
          </a:bodyPr>
          <a:lstStyle/>
          <a:p>
            <a:r>
              <a:rPr lang="en-US" sz="4000" kern="1200" dirty="0">
                <a:solidFill>
                  <a:schemeClr val="tx1"/>
                </a:solidFill>
                <a:latin typeface="Harlow Solid Italic" panose="04030604020F02020D02" pitchFamily="82" charset="0"/>
              </a:rPr>
              <a:t>What is Wastewater Management?</a:t>
            </a:r>
          </a:p>
        </p:txBody>
      </p:sp>
      <p:sp>
        <p:nvSpPr>
          <p:cNvPr id="4" name="TextBox 3">
            <a:extLst>
              <a:ext uri="{FF2B5EF4-FFF2-40B4-BE49-F238E27FC236}">
                <a16:creationId xmlns:a16="http://schemas.microsoft.com/office/drawing/2014/main" id="{A8AE4EED-4E1B-0AA4-E73F-3B4037A2A258}"/>
              </a:ext>
            </a:extLst>
          </p:cNvPr>
          <p:cNvSpPr txBox="1"/>
          <p:nvPr/>
        </p:nvSpPr>
        <p:spPr>
          <a:xfrm>
            <a:off x="567686" y="2507904"/>
            <a:ext cx="7253767" cy="3536236"/>
          </a:xfrm>
          <a:prstGeom prst="rect">
            <a:avLst/>
          </a:prstGeom>
        </p:spPr>
        <p:txBody>
          <a:bodyPr vert="horz" lIns="91440" tIns="45720" rIns="91440" bIns="45720" rtlCol="0">
            <a:normAutofit/>
          </a:bodyPr>
          <a:lstStyle/>
          <a:p>
            <a:pPr algn="just">
              <a:lnSpc>
                <a:spcPct val="90000"/>
              </a:lnSpc>
              <a:spcAft>
                <a:spcPts val="600"/>
              </a:spcAft>
            </a:pPr>
            <a:r>
              <a:rPr lang="en-US" sz="2400" i="0" dirty="0">
                <a:effectLst/>
              </a:rPr>
              <a:t>Wastewater treatment or management refers to the processes used to convert wastewater that can be either returned to the water cycle with negligible environmental impact or can be reused.</a:t>
            </a:r>
            <a:endParaRPr lang="en-US" sz="2400" dirty="0"/>
          </a:p>
        </p:txBody>
      </p:sp>
      <p:sp>
        <p:nvSpPr>
          <p:cNvPr id="52" name="Freeform: Shape 51">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5" name="Graphic 44" descr="Recycle with solid fill">
            <a:extLst>
              <a:ext uri="{FF2B5EF4-FFF2-40B4-BE49-F238E27FC236}">
                <a16:creationId xmlns:a16="http://schemas.microsoft.com/office/drawing/2014/main" id="{20E52AB7-33E3-5F3A-84D3-5CAD1C9F5D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Tree>
    <p:extLst>
      <p:ext uri="{BB962C8B-B14F-4D97-AF65-F5344CB8AC3E}">
        <p14:creationId xmlns:p14="http://schemas.microsoft.com/office/powerpoint/2010/main" val="188654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528" fill="hold"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 calcmode="lin" valueType="num">
                                      <p:cBhvr>
                                        <p:cTn id="16"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4">
                                            <p:txEl>
                                              <p:pRg st="0" end="0"/>
                                            </p:txEl>
                                          </p:spTgt>
                                        </p:tgtEl>
                                        <p:attrNameLst>
                                          <p:attrName>ppt_h</p:attrName>
                                        </p:attrNameLst>
                                      </p:cBhvr>
                                      <p:tavLst>
                                        <p:tav tm="0">
                                          <p:val>
                                            <p:fltVal val="0"/>
                                          </p:val>
                                        </p:tav>
                                        <p:tav tm="100000">
                                          <p:val>
                                            <p:strVal val="#ppt_h"/>
                                          </p:val>
                                        </p:tav>
                                      </p:tavLst>
                                    </p:anim>
                                    <p:anim calcmode="lin" valueType="num">
                                      <p:cBhvr>
                                        <p:cTn id="18" dur="500" fill="hold"/>
                                        <p:tgtEl>
                                          <p:spTgt spid="4">
                                            <p:txEl>
                                              <p:pRg st="0" end="0"/>
                                            </p:txEl>
                                          </p:spTgt>
                                        </p:tgtEl>
                                        <p:attrNameLst>
                                          <p:attrName>ppt_x</p:attrName>
                                        </p:attrNameLst>
                                      </p:cBhvr>
                                      <p:tavLst>
                                        <p:tav tm="0">
                                          <p:val>
                                            <p:fltVal val="0.5"/>
                                          </p:val>
                                        </p:tav>
                                        <p:tav tm="100000">
                                          <p:val>
                                            <p:strVal val="#ppt_x"/>
                                          </p:val>
                                        </p:tav>
                                      </p:tavLst>
                                    </p:anim>
                                    <p:anim calcmode="lin" valueType="num">
                                      <p:cBhvr>
                                        <p:cTn id="19" dur="500" fill="hold"/>
                                        <p:tgtEl>
                                          <p:spTgt spid="4">
                                            <p:txEl>
                                              <p:pRg st="0" end="0"/>
                                            </p:txEl>
                                          </p:spTgt>
                                        </p:tgtEl>
                                        <p:attrNameLst>
                                          <p:attrName>ppt_y</p:attrName>
                                        </p:attrNameLst>
                                      </p:cBhvr>
                                      <p:tavLst>
                                        <p:tav tm="0">
                                          <p:val>
                                            <p:fltVal val="0.5"/>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4" presetClass="emph" presetSubtype="0" fill="hold" nodeType="clickEffect">
                                  <p:stCondLst>
                                    <p:cond delay="0"/>
                                  </p:stCondLst>
                                  <p:childTnLst>
                                    <p:animClr clrSpc="hsl" dir="cw">
                                      <p:cBhvr override="childStyle">
                                        <p:cTn id="23" dur="500" fill="hold"/>
                                        <p:tgtEl>
                                          <p:spTgt spid="4">
                                            <p:txEl>
                                              <p:pRg st="0" end="0"/>
                                            </p:txEl>
                                          </p:spTgt>
                                        </p:tgtEl>
                                        <p:attrNameLst>
                                          <p:attrName>style.color</p:attrName>
                                        </p:attrNameLst>
                                      </p:cBhvr>
                                      <p:by>
                                        <p:hsl h="0" s="-12549" l="-25098"/>
                                      </p:by>
                                    </p:animClr>
                                    <p:animClr clrSpc="hsl" dir="cw">
                                      <p:cBhvr>
                                        <p:cTn id="24" dur="500" fill="hold"/>
                                        <p:tgtEl>
                                          <p:spTgt spid="4">
                                            <p:txEl>
                                              <p:pRg st="0" end="0"/>
                                            </p:txEl>
                                          </p:spTgt>
                                        </p:tgtEl>
                                        <p:attrNameLst>
                                          <p:attrName>fillcolor</p:attrName>
                                        </p:attrNameLst>
                                      </p:cBhvr>
                                      <p:by>
                                        <p:hsl h="0" s="-12549" l="-25098"/>
                                      </p:by>
                                    </p:animClr>
                                    <p:animClr clrSpc="hsl" dir="cw">
                                      <p:cBhvr>
                                        <p:cTn id="25" dur="500" fill="hold"/>
                                        <p:tgtEl>
                                          <p:spTgt spid="4">
                                            <p:txEl>
                                              <p:pRg st="0" end="0"/>
                                            </p:txEl>
                                          </p:spTgt>
                                        </p:tgtEl>
                                        <p:attrNameLst>
                                          <p:attrName>stroke.color</p:attrName>
                                        </p:attrNameLst>
                                      </p:cBhvr>
                                      <p:by>
                                        <p:hsl h="0" s="-12549" l="-25098"/>
                                      </p:by>
                                    </p:animClr>
                                    <p:set>
                                      <p:cBhvr>
                                        <p:cTn id="26" dur="500" fill="hold"/>
                                        <p:tgtEl>
                                          <p:spTgt spid="4">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1E2A8-C571-17A9-794A-648F56ACA1DC}"/>
              </a:ext>
            </a:extLst>
          </p:cNvPr>
          <p:cNvSpPr>
            <a:spLocks noGrp="1"/>
          </p:cNvSpPr>
          <p:nvPr>
            <p:ph type="title"/>
          </p:nvPr>
        </p:nvSpPr>
        <p:spPr>
          <a:xfrm>
            <a:off x="571500" y="517887"/>
            <a:ext cx="10714289" cy="1469291"/>
          </a:xfrm>
        </p:spPr>
        <p:txBody>
          <a:bodyPr vert="horz" lIns="91440" tIns="45720" rIns="91440" bIns="45720" rtlCol="0" anchor="ctr">
            <a:noAutofit/>
          </a:bodyPr>
          <a:lstStyle/>
          <a:p>
            <a:r>
              <a:rPr lang="en-US" sz="4000" b="1" dirty="0">
                <a:latin typeface="Harlow Solid Italic" panose="04030604020F02020D02" pitchFamily="82" charset="0"/>
              </a:rPr>
              <a:t>Where does waste water come from?</a:t>
            </a:r>
            <a:br>
              <a:rPr lang="en-US" sz="4000" dirty="0">
                <a:latin typeface="Harlow Solid Italic" panose="04030604020F02020D02" pitchFamily="82" charset="0"/>
              </a:rPr>
            </a:br>
            <a:br>
              <a:rPr lang="en-US" sz="4000" dirty="0">
                <a:latin typeface="Harlow Solid Italic" panose="04030604020F02020D02" pitchFamily="82" charset="0"/>
              </a:rPr>
            </a:br>
            <a:endParaRPr lang="en-US" sz="4000" dirty="0">
              <a:latin typeface="Harlow Solid Italic" panose="04030604020F02020D02" pitchFamily="82" charset="0"/>
            </a:endParaRPr>
          </a:p>
        </p:txBody>
      </p:sp>
      <p:sp>
        <p:nvSpPr>
          <p:cNvPr id="16" name="TextBox 15">
            <a:extLst>
              <a:ext uri="{FF2B5EF4-FFF2-40B4-BE49-F238E27FC236}">
                <a16:creationId xmlns:a16="http://schemas.microsoft.com/office/drawing/2014/main" id="{E95AB866-9147-2FD1-28FE-9E70B1838082}"/>
              </a:ext>
            </a:extLst>
          </p:cNvPr>
          <p:cNvSpPr txBox="1"/>
          <p:nvPr/>
        </p:nvSpPr>
        <p:spPr>
          <a:xfrm>
            <a:off x="436442" y="1987178"/>
            <a:ext cx="5478583" cy="3765922"/>
          </a:xfrm>
          <a:prstGeom prst="rect">
            <a:avLst/>
          </a:prstGeom>
          <a:scene3d>
            <a:camera prst="orthographicFront"/>
            <a:lightRig rig="threePt" dir="t">
              <a:rot lat="0" lon="0" rev="13800000"/>
            </a:lightRig>
          </a:scene3d>
        </p:spPr>
        <p:txBody>
          <a:bodyPr vert="horz" lIns="91440" tIns="45720" rIns="91440" bIns="45720" rtlCol="0">
            <a:noAutofit/>
          </a:bodyPr>
          <a:lstStyle/>
          <a:p>
            <a:pPr marL="514350" indent="-457200">
              <a:lnSpc>
                <a:spcPct val="90000"/>
              </a:lnSpc>
              <a:spcAft>
                <a:spcPts val="600"/>
              </a:spcAft>
              <a:buFont typeface="Arial" panose="020B0604020202020204" pitchFamily="34" charset="0"/>
              <a:buChar char="•"/>
            </a:pPr>
            <a:r>
              <a:rPr lang="en-US" sz="2800" b="1" dirty="0"/>
              <a:t>Residences </a:t>
            </a:r>
            <a:r>
              <a:rPr lang="en-US" sz="2800" dirty="0"/>
              <a:t>                                                                              </a:t>
            </a:r>
            <a:br>
              <a:rPr lang="en-US" sz="2800" dirty="0"/>
            </a:br>
            <a:r>
              <a:rPr lang="en-US" sz="2800" dirty="0"/>
              <a:t>(human and animal excreta and water used for washing, bathing and cooking.)</a:t>
            </a:r>
          </a:p>
          <a:p>
            <a:pPr marL="285750" indent="-228600">
              <a:lnSpc>
                <a:spcPct val="90000"/>
              </a:lnSpc>
              <a:spcAft>
                <a:spcPts val="600"/>
              </a:spcAft>
              <a:buFont typeface="Arial" panose="020B0604020202020204" pitchFamily="34" charset="0"/>
              <a:buChar char="•"/>
            </a:pPr>
            <a:r>
              <a:rPr lang="en-US" sz="2800" dirty="0"/>
              <a:t>  </a:t>
            </a:r>
            <a:r>
              <a:rPr lang="en-US" sz="2800" b="1" dirty="0"/>
              <a:t>Commercial institutes</a:t>
            </a:r>
            <a:br>
              <a:rPr lang="en-US" sz="2800" dirty="0"/>
            </a:br>
            <a:r>
              <a:rPr lang="en-US" sz="2800" dirty="0"/>
              <a:t>  (dairy and industrial              establishment</a:t>
            </a:r>
            <a:br>
              <a:rPr lang="en-US" sz="2800" dirty="0"/>
            </a:br>
            <a:r>
              <a:rPr lang="en-US" sz="2800" dirty="0"/>
              <a:t> slaughter house waste, dairy wastewater etc.)  </a:t>
            </a:r>
          </a:p>
        </p:txBody>
      </p:sp>
      <p:pic>
        <p:nvPicPr>
          <p:cNvPr id="6" name="Picture 5">
            <a:extLst>
              <a:ext uri="{FF2B5EF4-FFF2-40B4-BE49-F238E27FC236}">
                <a16:creationId xmlns:a16="http://schemas.microsoft.com/office/drawing/2014/main" id="{65DDF601-0197-8FFC-7023-09AAF36DBA68}"/>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l="14150" r="23900"/>
          <a:stretch/>
        </p:blipFill>
        <p:spPr>
          <a:xfrm>
            <a:off x="6096000" y="1414978"/>
            <a:ext cx="5934075" cy="50941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86292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sndAc>
          <p:stSnd>
            <p:snd r:embed="rId2" name="explode.wav"/>
          </p:stSnd>
        </p:sndAc>
      </p:transition>
    </mc:Choice>
    <mc:Fallback xmlns="">
      <p:transition spd="slow">
        <p:fade/>
        <p:sndAc>
          <p:stSnd>
            <p:snd r:embed="rId5" name="explod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iterate type="lt">
                                    <p:tmPct val="0"/>
                                  </p:iterate>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iterate type="lt">
                                    <p:tmPct val="0"/>
                                  </p:iterate>
                                  <p:childTnLst>
                                    <p:set>
                                      <p:cBhvr>
                                        <p:cTn id="10" dur="1" fill="hold">
                                          <p:stCondLst>
                                            <p:cond delay="0"/>
                                          </p:stCondLst>
                                        </p:cTn>
                                        <p:tgtEl>
                                          <p:spTgt spid="16">
                                            <p:txEl>
                                              <p:pRg st="1" end="1"/>
                                            </p:txEl>
                                          </p:spTgt>
                                        </p:tgtEl>
                                        <p:attrNameLst>
                                          <p:attrName>style.visibility</p:attrName>
                                        </p:attrNameLst>
                                      </p:cBhvr>
                                      <p:to>
                                        <p:strVal val="visible"/>
                                      </p:to>
                                    </p:set>
                                    <p:anim calcmode="lin" valueType="num">
                                      <p:cBhvr additive="base">
                                        <p:cTn id="11" dur="500" fill="hold"/>
                                        <p:tgtEl>
                                          <p:spTgt spid="16">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mph" presetSubtype="0" fill="hold" nodeType="clickEffect">
                                  <p:stCondLst>
                                    <p:cond delay="0"/>
                                  </p:stCondLst>
                                  <p:iterate type="lt">
                                    <p:tmPct val="4000"/>
                                  </p:iterate>
                                  <p:childTnLst>
                                    <p:set>
                                      <p:cBhvr override="childStyle">
                                        <p:cTn id="16" dur="500" fill="hold"/>
                                        <p:tgtEl>
                                          <p:spTgt spid="16">
                                            <p:txEl>
                                              <p:pRg st="0" end="0"/>
                                            </p:txEl>
                                          </p:spTgt>
                                        </p:tgtEl>
                                        <p:attrNameLst>
                                          <p:attrName>style.color</p:attrName>
                                        </p:attrNameLst>
                                      </p:cBhvr>
                                      <p:to>
                                        <p:clrVal>
                                          <a:srgbClr val="8496B0"/>
                                        </p:clrVal>
                                      </p:to>
                                    </p:set>
                                    <p:set>
                                      <p:cBhvr>
                                        <p:cTn id="17" dur="500" fill="hold"/>
                                        <p:tgtEl>
                                          <p:spTgt spid="16">
                                            <p:txEl>
                                              <p:pRg st="0" end="0"/>
                                            </p:txEl>
                                          </p:spTgt>
                                        </p:tgtEl>
                                        <p:attrNameLst>
                                          <p:attrName>fillcolor</p:attrName>
                                        </p:attrNameLst>
                                      </p:cBhvr>
                                      <p:to>
                                        <p:clrVal>
                                          <a:srgbClr val="8496B0"/>
                                        </p:clrVal>
                                      </p:to>
                                    </p:set>
                                    <p:set>
                                      <p:cBhvr>
                                        <p:cTn id="18" dur="500" fill="hold"/>
                                        <p:tgtEl>
                                          <p:spTgt spid="16">
                                            <p:txEl>
                                              <p:pRg st="0" end="0"/>
                                            </p:txEl>
                                          </p:spTgt>
                                        </p:tgtEl>
                                        <p:attrNameLst>
                                          <p:attrName>fill.type</p:attrName>
                                        </p:attrNameLst>
                                      </p:cBhvr>
                                      <p:to>
                                        <p:strVal val="solid"/>
                                      </p:to>
                                    </p:set>
                                  </p:childTnLst>
                                </p:cTn>
                              </p:par>
                              <p:par>
                                <p:cTn id="19" presetID="16" presetClass="emph" presetSubtype="0" fill="hold" nodeType="withEffect">
                                  <p:stCondLst>
                                    <p:cond delay="0"/>
                                  </p:stCondLst>
                                  <p:iterate type="lt">
                                    <p:tmPct val="4000"/>
                                  </p:iterate>
                                  <p:childTnLst>
                                    <p:set>
                                      <p:cBhvr override="childStyle">
                                        <p:cTn id="20" dur="500" fill="hold"/>
                                        <p:tgtEl>
                                          <p:spTgt spid="16">
                                            <p:txEl>
                                              <p:pRg st="1" end="1"/>
                                            </p:txEl>
                                          </p:spTgt>
                                        </p:tgtEl>
                                        <p:attrNameLst>
                                          <p:attrName>style.color</p:attrName>
                                        </p:attrNameLst>
                                      </p:cBhvr>
                                      <p:to>
                                        <p:clrVal>
                                          <a:srgbClr val="8496B0"/>
                                        </p:clrVal>
                                      </p:to>
                                    </p:set>
                                    <p:set>
                                      <p:cBhvr>
                                        <p:cTn id="21" dur="500" fill="hold"/>
                                        <p:tgtEl>
                                          <p:spTgt spid="16">
                                            <p:txEl>
                                              <p:pRg st="1" end="1"/>
                                            </p:txEl>
                                          </p:spTgt>
                                        </p:tgtEl>
                                        <p:attrNameLst>
                                          <p:attrName>fillcolor</p:attrName>
                                        </p:attrNameLst>
                                      </p:cBhvr>
                                      <p:to>
                                        <p:clrVal>
                                          <a:srgbClr val="8496B0"/>
                                        </p:clrVal>
                                      </p:to>
                                    </p:set>
                                    <p:set>
                                      <p:cBhvr>
                                        <p:cTn id="22" dur="500" fill="hold"/>
                                        <p:tgtEl>
                                          <p:spTgt spid="16">
                                            <p:txEl>
                                              <p:pRg st="1" end="1"/>
                                            </p:txEl>
                                          </p:spTgt>
                                        </p:tgtEl>
                                        <p:attrNameLst>
                                          <p:attrName>fill.type</p:attrName>
                                        </p:attrNameLst>
                                      </p:cBhvr>
                                      <p:to>
                                        <p:strVal val="solid"/>
                                      </p:to>
                                    </p:set>
                                  </p:childTnLst>
                                </p:cTn>
                              </p:par>
                            </p:childTnLst>
                          </p:cTn>
                        </p:par>
                      </p:childTnLst>
                    </p:cTn>
                  </p:par>
                  <p:par>
                    <p:cTn id="23" fill="hold">
                      <p:stCondLst>
                        <p:cond delay="indefinite"/>
                      </p:stCondLst>
                      <p:childTnLst>
                        <p:par>
                          <p:cTn id="24" fill="hold">
                            <p:stCondLst>
                              <p:cond delay="0"/>
                            </p:stCondLst>
                            <p:childTnLst>
                              <p:par>
                                <p:cTn id="25" presetID="41" presetClass="exit" presetSubtype="0" fill="hold" grpId="0" nodeType="clickEffect">
                                  <p:stCondLst>
                                    <p:cond delay="0"/>
                                  </p:stCondLst>
                                  <p:iterate type="lt">
                                    <p:tmPct val="10000"/>
                                  </p:iterate>
                                  <p:childTnLst>
                                    <p:anim calcmode="lin" valueType="num">
                                      <p:cBhvr>
                                        <p:cTn id="26" dur="500"/>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27" dur="500"/>
                                        <p:tgtEl>
                                          <p:spTgt spid="2"/>
                                        </p:tgtEl>
                                        <p:attrNameLst>
                                          <p:attrName>ppt_y</p:attrName>
                                        </p:attrNameLst>
                                      </p:cBhvr>
                                      <p:tavLst>
                                        <p:tav tm="0">
                                          <p:val>
                                            <p:strVal val="ppt_y"/>
                                          </p:val>
                                        </p:tav>
                                        <p:tav tm="100000">
                                          <p:val>
                                            <p:strVal val="ppt_y"/>
                                          </p:val>
                                        </p:tav>
                                      </p:tavLst>
                                    </p:anim>
                                    <p:anim calcmode="lin" valueType="num">
                                      <p:cBhvr>
                                        <p:cTn id="28" dur="500"/>
                                        <p:tgtEl>
                                          <p:spTgt spid="2"/>
                                        </p:tgtEl>
                                        <p:attrNameLst>
                                          <p:attrName>ppt_h</p:attrName>
                                        </p:attrNameLst>
                                      </p:cBhvr>
                                      <p:tavLst>
                                        <p:tav tm="0">
                                          <p:val>
                                            <p:strVal val="ppt_h"/>
                                          </p:val>
                                        </p:tav>
                                        <p:tav tm="50000">
                                          <p:val>
                                            <p:strVal val="ppt_h+.01"/>
                                          </p:val>
                                        </p:tav>
                                        <p:tav tm="100000">
                                          <p:val>
                                            <p:strVal val="ppt_h/10"/>
                                          </p:val>
                                        </p:tav>
                                      </p:tavLst>
                                    </p:anim>
                                    <p:anim calcmode="lin" valueType="num">
                                      <p:cBhvr>
                                        <p:cTn id="29" dur="500"/>
                                        <p:tgtEl>
                                          <p:spTgt spid="2"/>
                                        </p:tgtEl>
                                        <p:attrNameLst>
                                          <p:attrName>ppt_w</p:attrName>
                                        </p:attrNameLst>
                                      </p:cBhvr>
                                      <p:tavLst>
                                        <p:tav tm="0">
                                          <p:val>
                                            <p:strVal val="ppt_w"/>
                                          </p:val>
                                        </p:tav>
                                        <p:tav tm="50000">
                                          <p:val>
                                            <p:strVal val="ppt_w+.01"/>
                                          </p:val>
                                        </p:tav>
                                        <p:tav tm="100000">
                                          <p:val>
                                            <p:strVal val="ppt_w/10"/>
                                          </p:val>
                                        </p:tav>
                                      </p:tavLst>
                                    </p:anim>
                                    <p:animEffect transition="out" filter="fade">
                                      <p:cBhvr>
                                        <p:cTn id="30" dur="500" tmFilter="0,0; .5, 0; 1, 1"/>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41" presetClass="exit" presetSubtype="0" fill="hold" nodeType="clickEffect">
                                  <p:stCondLst>
                                    <p:cond delay="0"/>
                                  </p:stCondLst>
                                  <p:iterate type="lt">
                                    <p:tmPct val="10000"/>
                                  </p:iterate>
                                  <p:childTnLst>
                                    <p:anim calcmode="lin" valueType="num">
                                      <p:cBhvr>
                                        <p:cTn id="35" dur="500"/>
                                        <p:tgtEl>
                                          <p:spTgt spid="1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36" dur="500"/>
                                        <p:tgtEl>
                                          <p:spTgt spid="16">
                                            <p:txEl>
                                              <p:pRg st="0" end="0"/>
                                            </p:txEl>
                                          </p:spTgt>
                                        </p:tgtEl>
                                        <p:attrNameLst>
                                          <p:attrName>ppt_y</p:attrName>
                                        </p:attrNameLst>
                                      </p:cBhvr>
                                      <p:tavLst>
                                        <p:tav tm="0">
                                          <p:val>
                                            <p:strVal val="ppt_y"/>
                                          </p:val>
                                        </p:tav>
                                        <p:tav tm="100000">
                                          <p:val>
                                            <p:strVal val="ppt_y"/>
                                          </p:val>
                                        </p:tav>
                                      </p:tavLst>
                                    </p:anim>
                                    <p:anim calcmode="lin" valueType="num">
                                      <p:cBhvr>
                                        <p:cTn id="37" dur="500"/>
                                        <p:tgtEl>
                                          <p:spTgt spid="16">
                                            <p:txEl>
                                              <p:pRg st="0" end="0"/>
                                            </p:txEl>
                                          </p:spTgt>
                                        </p:tgtEl>
                                        <p:attrNameLst>
                                          <p:attrName>ppt_h</p:attrName>
                                        </p:attrNameLst>
                                      </p:cBhvr>
                                      <p:tavLst>
                                        <p:tav tm="0">
                                          <p:val>
                                            <p:strVal val="ppt_h"/>
                                          </p:val>
                                        </p:tav>
                                        <p:tav tm="50000">
                                          <p:val>
                                            <p:strVal val="ppt_h+.01"/>
                                          </p:val>
                                        </p:tav>
                                        <p:tav tm="100000">
                                          <p:val>
                                            <p:strVal val="ppt_h/10"/>
                                          </p:val>
                                        </p:tav>
                                      </p:tavLst>
                                    </p:anim>
                                    <p:anim calcmode="lin" valueType="num">
                                      <p:cBhvr>
                                        <p:cTn id="38" dur="500"/>
                                        <p:tgtEl>
                                          <p:spTgt spid="16">
                                            <p:txEl>
                                              <p:pRg st="0" end="0"/>
                                            </p:txEl>
                                          </p:spTgt>
                                        </p:tgtEl>
                                        <p:attrNameLst>
                                          <p:attrName>ppt_w</p:attrName>
                                        </p:attrNameLst>
                                      </p:cBhvr>
                                      <p:tavLst>
                                        <p:tav tm="0">
                                          <p:val>
                                            <p:strVal val="ppt_w"/>
                                          </p:val>
                                        </p:tav>
                                        <p:tav tm="50000">
                                          <p:val>
                                            <p:strVal val="ppt_w+.01"/>
                                          </p:val>
                                        </p:tav>
                                        <p:tav tm="100000">
                                          <p:val>
                                            <p:strVal val="ppt_w/10"/>
                                          </p:val>
                                        </p:tav>
                                      </p:tavLst>
                                    </p:anim>
                                    <p:animEffect transition="out" filter="fade">
                                      <p:cBhvr>
                                        <p:cTn id="39" dur="500" tmFilter="0,0; .5, 0; 1, 1"/>
                                        <p:tgtEl>
                                          <p:spTgt spid="16">
                                            <p:txEl>
                                              <p:pRg st="0" end="0"/>
                                            </p:txEl>
                                          </p:spTgt>
                                        </p:tgtEl>
                                      </p:cBhvr>
                                    </p:animEffect>
                                    <p:set>
                                      <p:cBhvr>
                                        <p:cTn id="40" dur="1" fill="hold">
                                          <p:stCondLst>
                                            <p:cond delay="499"/>
                                          </p:stCondLst>
                                        </p:cTn>
                                        <p:tgtEl>
                                          <p:spTgt spid="16">
                                            <p:txEl>
                                              <p:pRg st="0" end="0"/>
                                            </p:txEl>
                                          </p:spTgt>
                                        </p:tgtEl>
                                        <p:attrNameLst>
                                          <p:attrName>style.visibility</p:attrName>
                                        </p:attrNameLst>
                                      </p:cBhvr>
                                      <p:to>
                                        <p:strVal val="hidden"/>
                                      </p:to>
                                    </p:set>
                                  </p:childTnLst>
                                </p:cTn>
                              </p:par>
                              <p:par>
                                <p:cTn id="41" presetID="41" presetClass="exit" presetSubtype="0" fill="hold" nodeType="withEffect">
                                  <p:stCondLst>
                                    <p:cond delay="0"/>
                                  </p:stCondLst>
                                  <p:iterate type="lt">
                                    <p:tmPct val="10000"/>
                                  </p:iterate>
                                  <p:childTnLst>
                                    <p:anim calcmode="lin" valueType="num">
                                      <p:cBhvr>
                                        <p:cTn id="42" dur="500"/>
                                        <p:tgtEl>
                                          <p:spTgt spid="16">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43" dur="500"/>
                                        <p:tgtEl>
                                          <p:spTgt spid="16">
                                            <p:txEl>
                                              <p:pRg st="1" end="1"/>
                                            </p:txEl>
                                          </p:spTgt>
                                        </p:tgtEl>
                                        <p:attrNameLst>
                                          <p:attrName>ppt_y</p:attrName>
                                        </p:attrNameLst>
                                      </p:cBhvr>
                                      <p:tavLst>
                                        <p:tav tm="0">
                                          <p:val>
                                            <p:strVal val="ppt_y"/>
                                          </p:val>
                                        </p:tav>
                                        <p:tav tm="100000">
                                          <p:val>
                                            <p:strVal val="ppt_y"/>
                                          </p:val>
                                        </p:tav>
                                      </p:tavLst>
                                    </p:anim>
                                    <p:anim calcmode="lin" valueType="num">
                                      <p:cBhvr>
                                        <p:cTn id="44" dur="500"/>
                                        <p:tgtEl>
                                          <p:spTgt spid="16">
                                            <p:txEl>
                                              <p:pRg st="1" end="1"/>
                                            </p:txEl>
                                          </p:spTgt>
                                        </p:tgtEl>
                                        <p:attrNameLst>
                                          <p:attrName>ppt_h</p:attrName>
                                        </p:attrNameLst>
                                      </p:cBhvr>
                                      <p:tavLst>
                                        <p:tav tm="0">
                                          <p:val>
                                            <p:strVal val="ppt_h"/>
                                          </p:val>
                                        </p:tav>
                                        <p:tav tm="50000">
                                          <p:val>
                                            <p:strVal val="ppt_h+.01"/>
                                          </p:val>
                                        </p:tav>
                                        <p:tav tm="100000">
                                          <p:val>
                                            <p:strVal val="ppt_h/10"/>
                                          </p:val>
                                        </p:tav>
                                      </p:tavLst>
                                    </p:anim>
                                    <p:anim calcmode="lin" valueType="num">
                                      <p:cBhvr>
                                        <p:cTn id="45" dur="500"/>
                                        <p:tgtEl>
                                          <p:spTgt spid="16">
                                            <p:txEl>
                                              <p:pRg st="1" end="1"/>
                                            </p:txEl>
                                          </p:spTgt>
                                        </p:tgtEl>
                                        <p:attrNameLst>
                                          <p:attrName>ppt_w</p:attrName>
                                        </p:attrNameLst>
                                      </p:cBhvr>
                                      <p:tavLst>
                                        <p:tav tm="0">
                                          <p:val>
                                            <p:strVal val="ppt_w"/>
                                          </p:val>
                                        </p:tav>
                                        <p:tav tm="50000">
                                          <p:val>
                                            <p:strVal val="ppt_w+.01"/>
                                          </p:val>
                                        </p:tav>
                                        <p:tav tm="100000">
                                          <p:val>
                                            <p:strVal val="ppt_w/10"/>
                                          </p:val>
                                        </p:tav>
                                      </p:tavLst>
                                    </p:anim>
                                    <p:animEffect transition="out" filter="fade">
                                      <p:cBhvr>
                                        <p:cTn id="46" dur="500" tmFilter="0,0; .5, 0; 1, 1"/>
                                        <p:tgtEl>
                                          <p:spTgt spid="16">
                                            <p:txEl>
                                              <p:pRg st="1" end="1"/>
                                            </p:txEl>
                                          </p:spTgt>
                                        </p:tgtEl>
                                      </p:cBhvr>
                                    </p:animEffect>
                                    <p:set>
                                      <p:cBhvr>
                                        <p:cTn id="47" dur="1" fill="hold">
                                          <p:stCondLst>
                                            <p:cond delay="499"/>
                                          </p:stCondLst>
                                        </p:cTn>
                                        <p:tgtEl>
                                          <p:spTgt spid="16">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F1EF2-F514-860F-106E-7153BC22B8D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Where does it all go</a:t>
            </a:r>
          </a:p>
        </p:txBody>
      </p:sp>
      <p:pic>
        <p:nvPicPr>
          <p:cNvPr id="4" name="Picture 3">
            <a:extLst>
              <a:ext uri="{FF2B5EF4-FFF2-40B4-BE49-F238E27FC236}">
                <a16:creationId xmlns:a16="http://schemas.microsoft.com/office/drawing/2014/main" id="{179967AD-8FBC-E7D5-6EC8-BB6A575635B8}"/>
              </a:ext>
            </a:extLst>
          </p:cNvPr>
          <p:cNvPicPr>
            <a:picLocks noChangeAspect="1"/>
          </p:cNvPicPr>
          <p:nvPr/>
        </p:nvPicPr>
        <p:blipFill rotWithShape="1">
          <a:blip r:embed="rId2"/>
          <a:srcRect l="12750" t="18963" r="12500" b="2815"/>
          <a:stretch/>
        </p:blipFill>
        <p:spPr>
          <a:xfrm>
            <a:off x="4038600" y="1311720"/>
            <a:ext cx="7188199" cy="4231170"/>
          </a:xfrm>
          <a:prstGeom prst="rect">
            <a:avLst/>
          </a:prstGeom>
        </p:spPr>
      </p:pic>
    </p:spTree>
    <p:extLst>
      <p:ext uri="{BB962C8B-B14F-4D97-AF65-F5344CB8AC3E}">
        <p14:creationId xmlns:p14="http://schemas.microsoft.com/office/powerpoint/2010/main" val="326459703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22DBF1-B76A-A6D2-F0E1-5D7AC9198964}"/>
              </a:ext>
            </a:extLst>
          </p:cNvPr>
          <p:cNvSpPr txBox="1"/>
          <p:nvPr/>
        </p:nvSpPr>
        <p:spPr>
          <a:xfrm>
            <a:off x="304800" y="1395969"/>
            <a:ext cx="6096000" cy="1569660"/>
          </a:xfrm>
          <a:prstGeom prst="rect">
            <a:avLst/>
          </a:prstGeom>
          <a:noFill/>
        </p:spPr>
        <p:txBody>
          <a:bodyPr wrap="square">
            <a:spAutoFit/>
          </a:bodyPr>
          <a:lstStyle/>
          <a:p>
            <a:pPr marL="342900" indent="-342900">
              <a:buFont typeface="Arial" panose="020B0604020202020204" pitchFamily="34" charset="0"/>
              <a:buChar char="•"/>
            </a:pPr>
            <a:r>
              <a:rPr lang="en-US" sz="2400" dirty="0"/>
              <a:t>Causes as demand of dissolved oxygen.</a:t>
            </a:r>
          </a:p>
          <a:p>
            <a:pPr marL="342900" indent="-342900">
              <a:buFont typeface="Arial" panose="020B0604020202020204" pitchFamily="34" charset="0"/>
              <a:buChar char="•"/>
            </a:pPr>
            <a:r>
              <a:rPr lang="en-US" sz="2400" dirty="0"/>
              <a:t>Adds nutrients (nitrate and phosphate)to cause excessive growth.</a:t>
            </a:r>
          </a:p>
          <a:p>
            <a:pPr marL="342900" indent="-342900">
              <a:buFont typeface="Arial" panose="020B0604020202020204" pitchFamily="34" charset="0"/>
              <a:buChar char="•"/>
            </a:pPr>
            <a:r>
              <a:rPr lang="en-US" sz="2400" dirty="0"/>
              <a:t>Increases suspended solids in the stream.</a:t>
            </a:r>
          </a:p>
        </p:txBody>
      </p:sp>
      <p:sp>
        <p:nvSpPr>
          <p:cNvPr id="6" name="TextBox 5">
            <a:extLst>
              <a:ext uri="{FF2B5EF4-FFF2-40B4-BE49-F238E27FC236}">
                <a16:creationId xmlns:a16="http://schemas.microsoft.com/office/drawing/2014/main" id="{3D078662-F5CC-943D-B10D-C86ADC4BE423}"/>
              </a:ext>
            </a:extLst>
          </p:cNvPr>
          <p:cNvSpPr txBox="1"/>
          <p:nvPr/>
        </p:nvSpPr>
        <p:spPr>
          <a:xfrm>
            <a:off x="6400800" y="1406764"/>
            <a:ext cx="6096000" cy="1569660"/>
          </a:xfrm>
          <a:prstGeom prst="rect">
            <a:avLst/>
          </a:prstGeom>
          <a:noFill/>
        </p:spPr>
        <p:txBody>
          <a:bodyPr wrap="square">
            <a:spAutoFit/>
          </a:bodyPr>
          <a:lstStyle/>
          <a:p>
            <a:pPr marL="285750" indent="-285750">
              <a:buFont typeface="Arial" panose="020B0604020202020204" pitchFamily="34" charset="0"/>
              <a:buChar char="•"/>
            </a:pPr>
            <a:r>
              <a:rPr lang="en-US" sz="2400" dirty="0"/>
              <a:t>It reduces organic content </a:t>
            </a:r>
            <a:r>
              <a:rPr lang="en-US" sz="2400" dirty="0" err="1"/>
              <a:t>i.e</a:t>
            </a:r>
            <a:r>
              <a:rPr lang="en-US" sz="2400" dirty="0"/>
              <a:t> BOD.</a:t>
            </a:r>
          </a:p>
          <a:p>
            <a:pPr marL="285750" indent="-285750">
              <a:buFont typeface="Arial" panose="020B0604020202020204" pitchFamily="34" charset="0"/>
              <a:buChar char="•"/>
            </a:pPr>
            <a:r>
              <a:rPr lang="en-US" sz="2400" dirty="0"/>
              <a:t>Removal of nutrients </a:t>
            </a:r>
            <a:r>
              <a:rPr lang="en-US" sz="2400" dirty="0" err="1"/>
              <a:t>i.e</a:t>
            </a:r>
            <a:r>
              <a:rPr lang="en-US" sz="2400" dirty="0"/>
              <a:t> nitrates and phosphates.</a:t>
            </a:r>
          </a:p>
          <a:p>
            <a:pPr marL="285750" indent="-285750">
              <a:buFont typeface="Arial" panose="020B0604020202020204" pitchFamily="34" charset="0"/>
              <a:buChar char="•"/>
            </a:pPr>
            <a:r>
              <a:rPr lang="en-US" sz="2400" dirty="0"/>
              <a:t>Removal of pathogenic microbes.</a:t>
            </a:r>
          </a:p>
        </p:txBody>
      </p:sp>
      <p:sp>
        <p:nvSpPr>
          <p:cNvPr id="8" name="TextBox 7">
            <a:extLst>
              <a:ext uri="{FF2B5EF4-FFF2-40B4-BE49-F238E27FC236}">
                <a16:creationId xmlns:a16="http://schemas.microsoft.com/office/drawing/2014/main" id="{A29809A6-F541-880E-4B65-E3572B22D44C}"/>
              </a:ext>
            </a:extLst>
          </p:cNvPr>
          <p:cNvSpPr txBox="1"/>
          <p:nvPr/>
        </p:nvSpPr>
        <p:spPr>
          <a:xfrm>
            <a:off x="6600825" y="628692"/>
            <a:ext cx="6096000" cy="584775"/>
          </a:xfrm>
          <a:prstGeom prst="rect">
            <a:avLst/>
          </a:prstGeom>
          <a:noFill/>
        </p:spPr>
        <p:txBody>
          <a:bodyPr wrap="square">
            <a:spAutoFit/>
          </a:bodyPr>
          <a:lstStyle/>
          <a:p>
            <a:r>
              <a:rPr lang="en-US" sz="3200" b="1" dirty="0">
                <a:latin typeface="Harlow Solid Italic" panose="04030604020F02020D02" pitchFamily="82" charset="0"/>
              </a:rPr>
              <a:t>Benefits of WWT</a:t>
            </a:r>
          </a:p>
        </p:txBody>
      </p:sp>
      <p:sp>
        <p:nvSpPr>
          <p:cNvPr id="12" name="TextBox 11">
            <a:extLst>
              <a:ext uri="{FF2B5EF4-FFF2-40B4-BE49-F238E27FC236}">
                <a16:creationId xmlns:a16="http://schemas.microsoft.com/office/drawing/2014/main" id="{574C9D44-264D-CE18-94C3-2CBD0095044D}"/>
              </a:ext>
            </a:extLst>
          </p:cNvPr>
          <p:cNvSpPr txBox="1"/>
          <p:nvPr/>
        </p:nvSpPr>
        <p:spPr>
          <a:xfrm>
            <a:off x="704850" y="628692"/>
            <a:ext cx="6096000" cy="1138773"/>
          </a:xfrm>
          <a:prstGeom prst="rect">
            <a:avLst/>
          </a:prstGeom>
          <a:noFill/>
        </p:spPr>
        <p:txBody>
          <a:bodyPr wrap="square">
            <a:spAutoFit/>
          </a:bodyPr>
          <a:lstStyle/>
          <a:p>
            <a:r>
              <a:rPr lang="en-US" sz="3200" b="1" dirty="0">
                <a:latin typeface="Harlow Solid Italic" panose="04030604020F02020D02" pitchFamily="82" charset="0"/>
                <a:cs typeface="Aharoni" panose="02010803020104030203" pitchFamily="2" charset="-79"/>
              </a:rPr>
              <a:t>Why treat waste water??</a:t>
            </a:r>
            <a:br>
              <a:rPr lang="en-US" dirty="0"/>
            </a:br>
            <a:br>
              <a:rPr lang="en-US" dirty="0"/>
            </a:br>
            <a:endParaRPr lang="en-US" dirty="0"/>
          </a:p>
        </p:txBody>
      </p:sp>
      <p:pic>
        <p:nvPicPr>
          <p:cNvPr id="2" name="Picture 1">
            <a:extLst>
              <a:ext uri="{FF2B5EF4-FFF2-40B4-BE49-F238E27FC236}">
                <a16:creationId xmlns:a16="http://schemas.microsoft.com/office/drawing/2014/main" id="{6CC13702-03F2-0D49-AF71-352AF2AFF979}"/>
              </a:ext>
            </a:extLst>
          </p:cNvPr>
          <p:cNvPicPr>
            <a:picLocks noChangeAspect="1"/>
          </p:cNvPicPr>
          <p:nvPr/>
        </p:nvPicPr>
        <p:blipFill>
          <a:blip r:embed="rId3"/>
          <a:stretch>
            <a:fillRect/>
          </a:stretch>
        </p:blipFill>
        <p:spPr>
          <a:xfrm>
            <a:off x="1785407" y="3530422"/>
            <a:ext cx="8463493" cy="3222725"/>
          </a:xfrm>
          <a:prstGeom prst="rect">
            <a:avLst/>
          </a:prstGeom>
        </p:spPr>
      </p:pic>
    </p:spTree>
    <p:extLst>
      <p:ext uri="{BB962C8B-B14F-4D97-AF65-F5344CB8AC3E}">
        <p14:creationId xmlns:p14="http://schemas.microsoft.com/office/powerpoint/2010/main" val="1655913200"/>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80">
                                          <p:stCondLst>
                                            <p:cond delay="0"/>
                                          </p:stCondLst>
                                        </p:cTn>
                                        <p:tgtEl>
                                          <p:spTgt spid="12">
                                            <p:txEl>
                                              <p:pRg st="0" end="0"/>
                                            </p:txEl>
                                          </p:spTgt>
                                        </p:tgtEl>
                                      </p:cBhvr>
                                    </p:animEffect>
                                    <p:anim calcmode="lin" valueType="num">
                                      <p:cBhvr>
                                        <p:cTn id="8" dur="1822" tmFilter="0,0; 0.14,0.36; 0.43,0.73; 0.71,0.91; 1.0,1.0">
                                          <p:stCondLst>
                                            <p:cond delay="0"/>
                                          </p:stCondLst>
                                        </p:cTn>
                                        <p:tgtEl>
                                          <p:spTgt spid="1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xEl>
                                              <p:pRg st="0" end="0"/>
                                            </p:txEl>
                                          </p:spTgt>
                                        </p:tgtEl>
                                      </p:cBhvr>
                                      <p:to x="100000" y="60000"/>
                                    </p:animScale>
                                    <p:animScale>
                                      <p:cBhvr>
                                        <p:cTn id="14" dur="166" decel="50000">
                                          <p:stCondLst>
                                            <p:cond delay="676"/>
                                          </p:stCondLst>
                                        </p:cTn>
                                        <p:tgtEl>
                                          <p:spTgt spid="12">
                                            <p:txEl>
                                              <p:pRg st="0" end="0"/>
                                            </p:txEl>
                                          </p:spTgt>
                                        </p:tgtEl>
                                      </p:cBhvr>
                                      <p:to x="100000" y="100000"/>
                                    </p:animScale>
                                    <p:animScale>
                                      <p:cBhvr>
                                        <p:cTn id="15" dur="26">
                                          <p:stCondLst>
                                            <p:cond delay="1312"/>
                                          </p:stCondLst>
                                        </p:cTn>
                                        <p:tgtEl>
                                          <p:spTgt spid="12">
                                            <p:txEl>
                                              <p:pRg st="0" end="0"/>
                                            </p:txEl>
                                          </p:spTgt>
                                        </p:tgtEl>
                                      </p:cBhvr>
                                      <p:to x="100000" y="80000"/>
                                    </p:animScale>
                                    <p:animScale>
                                      <p:cBhvr>
                                        <p:cTn id="16" dur="166" decel="50000">
                                          <p:stCondLst>
                                            <p:cond delay="1338"/>
                                          </p:stCondLst>
                                        </p:cTn>
                                        <p:tgtEl>
                                          <p:spTgt spid="12">
                                            <p:txEl>
                                              <p:pRg st="0" end="0"/>
                                            </p:txEl>
                                          </p:spTgt>
                                        </p:tgtEl>
                                      </p:cBhvr>
                                      <p:to x="100000" y="100000"/>
                                    </p:animScale>
                                    <p:animScale>
                                      <p:cBhvr>
                                        <p:cTn id="17" dur="26">
                                          <p:stCondLst>
                                            <p:cond delay="1642"/>
                                          </p:stCondLst>
                                        </p:cTn>
                                        <p:tgtEl>
                                          <p:spTgt spid="12">
                                            <p:txEl>
                                              <p:pRg st="0" end="0"/>
                                            </p:txEl>
                                          </p:spTgt>
                                        </p:tgtEl>
                                      </p:cBhvr>
                                      <p:to x="100000" y="90000"/>
                                    </p:animScale>
                                    <p:animScale>
                                      <p:cBhvr>
                                        <p:cTn id="18" dur="166" decel="50000">
                                          <p:stCondLst>
                                            <p:cond delay="1668"/>
                                          </p:stCondLst>
                                        </p:cTn>
                                        <p:tgtEl>
                                          <p:spTgt spid="12">
                                            <p:txEl>
                                              <p:pRg st="0" end="0"/>
                                            </p:txEl>
                                          </p:spTgt>
                                        </p:tgtEl>
                                      </p:cBhvr>
                                      <p:to x="100000" y="100000"/>
                                    </p:animScale>
                                    <p:animScale>
                                      <p:cBhvr>
                                        <p:cTn id="19" dur="26">
                                          <p:stCondLst>
                                            <p:cond delay="1808"/>
                                          </p:stCondLst>
                                        </p:cTn>
                                        <p:tgtEl>
                                          <p:spTgt spid="12">
                                            <p:txEl>
                                              <p:pRg st="0" end="0"/>
                                            </p:txEl>
                                          </p:spTgt>
                                        </p:tgtEl>
                                      </p:cBhvr>
                                      <p:to x="100000" y="95000"/>
                                    </p:animScale>
                                    <p:animScale>
                                      <p:cBhvr>
                                        <p:cTn id="20" dur="166" decel="50000">
                                          <p:stCondLst>
                                            <p:cond delay="1834"/>
                                          </p:stCondLst>
                                        </p:cTn>
                                        <p:tgtEl>
                                          <p:spTgt spid="12">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iterate type="lt">
                                    <p:tmPct val="0"/>
                                  </p:iterate>
                                  <p:childTnLst>
                                    <p:set>
                                      <p:cBhvr>
                                        <p:cTn id="24" dur="1" fill="hold">
                                          <p:stCondLst>
                                            <p:cond delay="0"/>
                                          </p:stCondLst>
                                        </p:cTn>
                                        <p:tgtEl>
                                          <p:spTgt spid="4">
                                            <p:txEl>
                                              <p:pRg st="0" end="0"/>
                                            </p:txEl>
                                          </p:spTgt>
                                        </p:tgtEl>
                                        <p:attrNameLst>
                                          <p:attrName>style.visibility</p:attrName>
                                        </p:attrNameLst>
                                      </p:cBhvr>
                                      <p:to>
                                        <p:strVal val="visible"/>
                                      </p:to>
                                    </p:set>
                                    <p:anim calcmode="lin" valueType="num">
                                      <p:cBhvr additive="base">
                                        <p:cTn id="25"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iterate type="lt">
                                    <p:tmPct val="0"/>
                                  </p:iterate>
                                  <p:childTnLst>
                                    <p:set>
                                      <p:cBhvr>
                                        <p:cTn id="28" dur="1" fill="hold">
                                          <p:stCondLst>
                                            <p:cond delay="0"/>
                                          </p:stCondLst>
                                        </p:cTn>
                                        <p:tgtEl>
                                          <p:spTgt spid="4">
                                            <p:txEl>
                                              <p:pRg st="1" end="1"/>
                                            </p:txEl>
                                          </p:spTgt>
                                        </p:tgtEl>
                                        <p:attrNameLst>
                                          <p:attrName>style.visibility</p:attrName>
                                        </p:attrNameLst>
                                      </p:cBhvr>
                                      <p:to>
                                        <p:strVal val="visible"/>
                                      </p:to>
                                    </p:set>
                                    <p:anim calcmode="lin" valueType="num">
                                      <p:cBhvr additive="base">
                                        <p:cTn id="29"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4">
                                            <p:txEl>
                                              <p:pRg st="1" end="1"/>
                                            </p:txEl>
                                          </p:spTgt>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iterate type="lt">
                                    <p:tmPct val="0"/>
                                  </p:iterate>
                                  <p:childTnLst>
                                    <p:set>
                                      <p:cBhvr>
                                        <p:cTn id="32" dur="1" fill="hold">
                                          <p:stCondLst>
                                            <p:cond delay="0"/>
                                          </p:stCondLst>
                                        </p:cTn>
                                        <p:tgtEl>
                                          <p:spTgt spid="4">
                                            <p:txEl>
                                              <p:pRg st="2" end="2"/>
                                            </p:txEl>
                                          </p:spTgt>
                                        </p:tgtEl>
                                        <p:attrNameLst>
                                          <p:attrName>style.visibility</p:attrName>
                                        </p:attrNameLst>
                                      </p:cBhvr>
                                      <p:to>
                                        <p:strVal val="visible"/>
                                      </p:to>
                                    </p:set>
                                    <p:anim calcmode="lin" valueType="num">
                                      <p:cBhvr additive="base">
                                        <p:cTn id="33" dur="500" fill="hold"/>
                                        <p:tgtEl>
                                          <p:spTgt spid="4">
                                            <p:txEl>
                                              <p:pRg st="2" end="2"/>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6" presetClass="emph" presetSubtype="0" fill="hold" nodeType="clickEffect">
                                  <p:stCondLst>
                                    <p:cond delay="0"/>
                                  </p:stCondLst>
                                  <p:iterate type="lt">
                                    <p:tmPct val="10000"/>
                                  </p:iterate>
                                  <p:childTnLst>
                                    <p:animScale>
                                      <p:cBhvr>
                                        <p:cTn id="38" dur="250" autoRev="1" fill="hold">
                                          <p:stCondLst>
                                            <p:cond delay="0"/>
                                          </p:stCondLst>
                                        </p:cTn>
                                        <p:tgtEl>
                                          <p:spTgt spid="4">
                                            <p:txEl>
                                              <p:pRg st="0" end="0"/>
                                            </p:txEl>
                                          </p:spTgt>
                                        </p:tgtEl>
                                      </p:cBhvr>
                                      <p:to x="80000" y="100000"/>
                                    </p:animScale>
                                    <p:anim by="(#ppt_w*0.10)" calcmode="lin" valueType="num">
                                      <p:cBhvr>
                                        <p:cTn id="39" dur="250" autoRev="1" fill="hold">
                                          <p:stCondLst>
                                            <p:cond delay="0"/>
                                          </p:stCondLst>
                                        </p:cTn>
                                        <p:tgtEl>
                                          <p:spTgt spid="4">
                                            <p:txEl>
                                              <p:pRg st="0" end="0"/>
                                            </p:txEl>
                                          </p:spTgt>
                                        </p:tgtEl>
                                        <p:attrNameLst>
                                          <p:attrName>ppt_x</p:attrName>
                                        </p:attrNameLst>
                                      </p:cBhvr>
                                    </p:anim>
                                    <p:anim by="(-#ppt_w*0.10)" calcmode="lin" valueType="num">
                                      <p:cBhvr>
                                        <p:cTn id="40" dur="250" autoRev="1" fill="hold">
                                          <p:stCondLst>
                                            <p:cond delay="0"/>
                                          </p:stCondLst>
                                        </p:cTn>
                                        <p:tgtEl>
                                          <p:spTgt spid="4">
                                            <p:txEl>
                                              <p:pRg st="0" end="0"/>
                                            </p:txEl>
                                          </p:spTgt>
                                        </p:tgtEl>
                                        <p:attrNameLst>
                                          <p:attrName>ppt_y</p:attrName>
                                        </p:attrNameLst>
                                      </p:cBhvr>
                                    </p:anim>
                                    <p:animRot by="-480000">
                                      <p:cBhvr>
                                        <p:cTn id="41" dur="250" autoRev="1" fill="hold">
                                          <p:stCondLst>
                                            <p:cond delay="0"/>
                                          </p:stCondLst>
                                        </p:cTn>
                                        <p:tgtEl>
                                          <p:spTgt spid="4">
                                            <p:txEl>
                                              <p:pRg st="0" end="0"/>
                                            </p:txEl>
                                          </p:spTgt>
                                        </p:tgtEl>
                                        <p:attrNameLst>
                                          <p:attrName>r</p:attrName>
                                        </p:attrNameLst>
                                      </p:cBhvr>
                                    </p:animRot>
                                  </p:childTnLst>
                                </p:cTn>
                              </p:par>
                              <p:par>
                                <p:cTn id="42" presetID="36" presetClass="emph" presetSubtype="0" fill="hold" nodeType="withEffect">
                                  <p:stCondLst>
                                    <p:cond delay="0"/>
                                  </p:stCondLst>
                                  <p:iterate type="lt">
                                    <p:tmPct val="10000"/>
                                  </p:iterate>
                                  <p:childTnLst>
                                    <p:animScale>
                                      <p:cBhvr>
                                        <p:cTn id="43" dur="250" autoRev="1" fill="hold">
                                          <p:stCondLst>
                                            <p:cond delay="0"/>
                                          </p:stCondLst>
                                        </p:cTn>
                                        <p:tgtEl>
                                          <p:spTgt spid="4">
                                            <p:txEl>
                                              <p:pRg st="1" end="1"/>
                                            </p:txEl>
                                          </p:spTgt>
                                        </p:tgtEl>
                                      </p:cBhvr>
                                      <p:to x="80000" y="100000"/>
                                    </p:animScale>
                                    <p:anim by="(#ppt_w*0.10)" calcmode="lin" valueType="num">
                                      <p:cBhvr>
                                        <p:cTn id="44" dur="250" autoRev="1" fill="hold">
                                          <p:stCondLst>
                                            <p:cond delay="0"/>
                                          </p:stCondLst>
                                        </p:cTn>
                                        <p:tgtEl>
                                          <p:spTgt spid="4">
                                            <p:txEl>
                                              <p:pRg st="1" end="1"/>
                                            </p:txEl>
                                          </p:spTgt>
                                        </p:tgtEl>
                                        <p:attrNameLst>
                                          <p:attrName>ppt_x</p:attrName>
                                        </p:attrNameLst>
                                      </p:cBhvr>
                                    </p:anim>
                                    <p:anim by="(-#ppt_w*0.10)" calcmode="lin" valueType="num">
                                      <p:cBhvr>
                                        <p:cTn id="45" dur="250" autoRev="1" fill="hold">
                                          <p:stCondLst>
                                            <p:cond delay="0"/>
                                          </p:stCondLst>
                                        </p:cTn>
                                        <p:tgtEl>
                                          <p:spTgt spid="4">
                                            <p:txEl>
                                              <p:pRg st="1" end="1"/>
                                            </p:txEl>
                                          </p:spTgt>
                                        </p:tgtEl>
                                        <p:attrNameLst>
                                          <p:attrName>ppt_y</p:attrName>
                                        </p:attrNameLst>
                                      </p:cBhvr>
                                    </p:anim>
                                    <p:animRot by="-480000">
                                      <p:cBhvr>
                                        <p:cTn id="46" dur="250" autoRev="1" fill="hold">
                                          <p:stCondLst>
                                            <p:cond delay="0"/>
                                          </p:stCondLst>
                                        </p:cTn>
                                        <p:tgtEl>
                                          <p:spTgt spid="4">
                                            <p:txEl>
                                              <p:pRg st="1" end="1"/>
                                            </p:txEl>
                                          </p:spTgt>
                                        </p:tgtEl>
                                        <p:attrNameLst>
                                          <p:attrName>r</p:attrName>
                                        </p:attrNameLst>
                                      </p:cBhvr>
                                    </p:animRot>
                                  </p:childTnLst>
                                </p:cTn>
                              </p:par>
                              <p:par>
                                <p:cTn id="47" presetID="36" presetClass="emph" presetSubtype="0" fill="hold" nodeType="withEffect">
                                  <p:stCondLst>
                                    <p:cond delay="0"/>
                                  </p:stCondLst>
                                  <p:iterate type="lt">
                                    <p:tmPct val="10000"/>
                                  </p:iterate>
                                  <p:childTnLst>
                                    <p:animScale>
                                      <p:cBhvr>
                                        <p:cTn id="48" dur="250" autoRev="1" fill="hold">
                                          <p:stCondLst>
                                            <p:cond delay="0"/>
                                          </p:stCondLst>
                                        </p:cTn>
                                        <p:tgtEl>
                                          <p:spTgt spid="4">
                                            <p:txEl>
                                              <p:pRg st="2" end="2"/>
                                            </p:txEl>
                                          </p:spTgt>
                                        </p:tgtEl>
                                      </p:cBhvr>
                                      <p:to x="80000" y="100000"/>
                                    </p:animScale>
                                    <p:anim by="(#ppt_w*0.10)" calcmode="lin" valueType="num">
                                      <p:cBhvr>
                                        <p:cTn id="49" dur="250" autoRev="1" fill="hold">
                                          <p:stCondLst>
                                            <p:cond delay="0"/>
                                          </p:stCondLst>
                                        </p:cTn>
                                        <p:tgtEl>
                                          <p:spTgt spid="4">
                                            <p:txEl>
                                              <p:pRg st="2" end="2"/>
                                            </p:txEl>
                                          </p:spTgt>
                                        </p:tgtEl>
                                        <p:attrNameLst>
                                          <p:attrName>ppt_x</p:attrName>
                                        </p:attrNameLst>
                                      </p:cBhvr>
                                    </p:anim>
                                    <p:anim by="(-#ppt_w*0.10)" calcmode="lin" valueType="num">
                                      <p:cBhvr>
                                        <p:cTn id="50" dur="250" autoRev="1" fill="hold">
                                          <p:stCondLst>
                                            <p:cond delay="0"/>
                                          </p:stCondLst>
                                        </p:cTn>
                                        <p:tgtEl>
                                          <p:spTgt spid="4">
                                            <p:txEl>
                                              <p:pRg st="2" end="2"/>
                                            </p:txEl>
                                          </p:spTgt>
                                        </p:tgtEl>
                                        <p:attrNameLst>
                                          <p:attrName>ppt_y</p:attrName>
                                        </p:attrNameLst>
                                      </p:cBhvr>
                                    </p:anim>
                                    <p:animRot by="-480000">
                                      <p:cBhvr>
                                        <p:cTn id="51" dur="250" autoRev="1" fill="hold">
                                          <p:stCondLst>
                                            <p:cond delay="0"/>
                                          </p:stCondLst>
                                        </p:cTn>
                                        <p:tgtEl>
                                          <p:spTgt spid="4">
                                            <p:txEl>
                                              <p:pRg st="2" end="2"/>
                                            </p:txEl>
                                          </p:spTgt>
                                        </p:tgtEl>
                                        <p:attrNameLst>
                                          <p:attrName>r</p:attrName>
                                        </p:attrNameLst>
                                      </p:cBhvr>
                                    </p:animRot>
                                  </p:childTnLst>
                                </p:cTn>
                              </p:par>
                            </p:childTnLst>
                          </p:cTn>
                        </p:par>
                      </p:childTnLst>
                    </p:cTn>
                  </p:par>
                  <p:par>
                    <p:cTn id="52" fill="hold">
                      <p:stCondLst>
                        <p:cond delay="indefinite"/>
                      </p:stCondLst>
                      <p:childTnLst>
                        <p:par>
                          <p:cTn id="53" fill="hold">
                            <p:stCondLst>
                              <p:cond delay="0"/>
                            </p:stCondLst>
                            <p:childTnLst>
                              <p:par>
                                <p:cTn id="54" presetID="26" presetClass="entr" presetSubtype="0" fill="hold" nodeType="clickEffect">
                                  <p:stCondLst>
                                    <p:cond delay="0"/>
                                  </p:stCondLst>
                                  <p:childTnLst>
                                    <p:set>
                                      <p:cBhvr>
                                        <p:cTn id="55" dur="1" fill="hold">
                                          <p:stCondLst>
                                            <p:cond delay="0"/>
                                          </p:stCondLst>
                                        </p:cTn>
                                        <p:tgtEl>
                                          <p:spTgt spid="8">
                                            <p:txEl>
                                              <p:pRg st="0" end="0"/>
                                            </p:txEl>
                                          </p:spTgt>
                                        </p:tgtEl>
                                        <p:attrNameLst>
                                          <p:attrName>style.visibility</p:attrName>
                                        </p:attrNameLst>
                                      </p:cBhvr>
                                      <p:to>
                                        <p:strVal val="visible"/>
                                      </p:to>
                                    </p:set>
                                    <p:animEffect transition="in" filter="wipe(down)">
                                      <p:cBhvr>
                                        <p:cTn id="56" dur="580">
                                          <p:stCondLst>
                                            <p:cond delay="0"/>
                                          </p:stCondLst>
                                        </p:cTn>
                                        <p:tgtEl>
                                          <p:spTgt spid="8">
                                            <p:txEl>
                                              <p:pRg st="0" end="0"/>
                                            </p:txEl>
                                          </p:spTgt>
                                        </p:tgtEl>
                                      </p:cBhvr>
                                    </p:animEffect>
                                    <p:anim calcmode="lin" valueType="num">
                                      <p:cBhvr>
                                        <p:cTn id="57" dur="1822" tmFilter="0,0; 0.14,0.36; 0.43,0.73; 0.71,0.91; 1.0,1.0">
                                          <p:stCondLst>
                                            <p:cond delay="0"/>
                                          </p:stCondLst>
                                        </p:cTn>
                                        <p:tgtEl>
                                          <p:spTgt spid="8">
                                            <p:txEl>
                                              <p:pRg st="0" end="0"/>
                                            </p:txEl>
                                          </p:spTgt>
                                        </p:tgtEl>
                                        <p:attrNameLst>
                                          <p:attrName>ppt_x</p:attrName>
                                        </p:attrNameLst>
                                      </p:cBhvr>
                                      <p:tavLst>
                                        <p:tav tm="0">
                                          <p:val>
                                            <p:strVal val="#ppt_x-0.25"/>
                                          </p:val>
                                        </p:tav>
                                        <p:tav tm="100000">
                                          <p:val>
                                            <p:strVal val="#ppt_x"/>
                                          </p:val>
                                        </p:tav>
                                      </p:tavLst>
                                    </p:anim>
                                    <p:anim calcmode="lin" valueType="num">
                                      <p:cBhvr>
                                        <p:cTn id="58" dur="664" tmFilter="0.0,0.0; 0.25,0.07; 0.50,0.2; 0.75,0.467; 1.0,1.0">
                                          <p:stCondLst>
                                            <p:cond delay="0"/>
                                          </p:stCondLst>
                                        </p:cTn>
                                        <p:tgtEl>
                                          <p:spTgt spid="8">
                                            <p:txEl>
                                              <p:pRg st="0" end="0"/>
                                            </p:txEl>
                                          </p:spTgt>
                                        </p:tgtEl>
                                        <p:attrNameLst>
                                          <p:attrName>ppt_y</p:attrName>
                                        </p:attrNameLst>
                                      </p:cBhvr>
                                      <p:tavLst>
                                        <p:tav tm="0" fmla="#ppt_y-sin(pi*$)/3">
                                          <p:val>
                                            <p:fltVal val="0.5"/>
                                          </p:val>
                                        </p:tav>
                                        <p:tav tm="100000">
                                          <p:val>
                                            <p:fltVal val="1"/>
                                          </p:val>
                                        </p:tav>
                                      </p:tavLst>
                                    </p:anim>
                                    <p:anim calcmode="lin" valueType="num">
                                      <p:cBhvr>
                                        <p:cTn id="59" dur="664" tmFilter="0, 0; 0.125,0.2665; 0.25,0.4; 0.375,0.465; 0.5,0.5;  0.625,0.535; 0.75,0.6; 0.875,0.7335; 1,1">
                                          <p:stCondLst>
                                            <p:cond delay="664"/>
                                          </p:stCondLst>
                                        </p:cTn>
                                        <p:tgtEl>
                                          <p:spTgt spid="8">
                                            <p:txEl>
                                              <p:pRg st="0" end="0"/>
                                            </p:txEl>
                                          </p:spTgt>
                                        </p:tgtEl>
                                        <p:attrNameLst>
                                          <p:attrName>ppt_y</p:attrName>
                                        </p:attrNameLst>
                                      </p:cBhvr>
                                      <p:tavLst>
                                        <p:tav tm="0" fmla="#ppt_y-sin(pi*$)/9">
                                          <p:val>
                                            <p:fltVal val="0"/>
                                          </p:val>
                                        </p:tav>
                                        <p:tav tm="100000">
                                          <p:val>
                                            <p:fltVal val="1"/>
                                          </p:val>
                                        </p:tav>
                                      </p:tavLst>
                                    </p:anim>
                                    <p:anim calcmode="lin" valueType="num">
                                      <p:cBhvr>
                                        <p:cTn id="60" dur="332" tmFilter="0, 0; 0.125,0.2665; 0.25,0.4; 0.375,0.465; 0.5,0.5;  0.625,0.535; 0.75,0.6; 0.875,0.7335; 1,1">
                                          <p:stCondLst>
                                            <p:cond delay="1324"/>
                                          </p:stCondLst>
                                        </p:cTn>
                                        <p:tgtEl>
                                          <p:spTgt spid="8">
                                            <p:txEl>
                                              <p:pRg st="0" end="0"/>
                                            </p:txEl>
                                          </p:spTgt>
                                        </p:tgtEl>
                                        <p:attrNameLst>
                                          <p:attrName>ppt_y</p:attrName>
                                        </p:attrNameLst>
                                      </p:cBhvr>
                                      <p:tavLst>
                                        <p:tav tm="0" fmla="#ppt_y-sin(pi*$)/27">
                                          <p:val>
                                            <p:fltVal val="0"/>
                                          </p:val>
                                        </p:tav>
                                        <p:tav tm="100000">
                                          <p:val>
                                            <p:fltVal val="1"/>
                                          </p:val>
                                        </p:tav>
                                      </p:tavLst>
                                    </p:anim>
                                    <p:anim calcmode="lin" valueType="num">
                                      <p:cBhvr>
                                        <p:cTn id="61" dur="164" tmFilter="0, 0; 0.125,0.2665; 0.25,0.4; 0.375,0.465; 0.5,0.5;  0.625,0.535; 0.75,0.6; 0.875,0.7335; 1,1">
                                          <p:stCondLst>
                                            <p:cond delay="1656"/>
                                          </p:stCondLst>
                                        </p:cTn>
                                        <p:tgtEl>
                                          <p:spTgt spid="8">
                                            <p:txEl>
                                              <p:pRg st="0" end="0"/>
                                            </p:txEl>
                                          </p:spTgt>
                                        </p:tgtEl>
                                        <p:attrNameLst>
                                          <p:attrName>ppt_y</p:attrName>
                                        </p:attrNameLst>
                                      </p:cBhvr>
                                      <p:tavLst>
                                        <p:tav tm="0" fmla="#ppt_y-sin(pi*$)/81">
                                          <p:val>
                                            <p:fltVal val="0"/>
                                          </p:val>
                                        </p:tav>
                                        <p:tav tm="100000">
                                          <p:val>
                                            <p:fltVal val="1"/>
                                          </p:val>
                                        </p:tav>
                                      </p:tavLst>
                                    </p:anim>
                                    <p:animScale>
                                      <p:cBhvr>
                                        <p:cTn id="62" dur="26">
                                          <p:stCondLst>
                                            <p:cond delay="650"/>
                                          </p:stCondLst>
                                        </p:cTn>
                                        <p:tgtEl>
                                          <p:spTgt spid="8">
                                            <p:txEl>
                                              <p:pRg st="0" end="0"/>
                                            </p:txEl>
                                          </p:spTgt>
                                        </p:tgtEl>
                                      </p:cBhvr>
                                      <p:to x="100000" y="60000"/>
                                    </p:animScale>
                                    <p:animScale>
                                      <p:cBhvr>
                                        <p:cTn id="63" dur="166" decel="50000">
                                          <p:stCondLst>
                                            <p:cond delay="676"/>
                                          </p:stCondLst>
                                        </p:cTn>
                                        <p:tgtEl>
                                          <p:spTgt spid="8">
                                            <p:txEl>
                                              <p:pRg st="0" end="0"/>
                                            </p:txEl>
                                          </p:spTgt>
                                        </p:tgtEl>
                                      </p:cBhvr>
                                      <p:to x="100000" y="100000"/>
                                    </p:animScale>
                                    <p:animScale>
                                      <p:cBhvr>
                                        <p:cTn id="64" dur="26">
                                          <p:stCondLst>
                                            <p:cond delay="1312"/>
                                          </p:stCondLst>
                                        </p:cTn>
                                        <p:tgtEl>
                                          <p:spTgt spid="8">
                                            <p:txEl>
                                              <p:pRg st="0" end="0"/>
                                            </p:txEl>
                                          </p:spTgt>
                                        </p:tgtEl>
                                      </p:cBhvr>
                                      <p:to x="100000" y="80000"/>
                                    </p:animScale>
                                    <p:animScale>
                                      <p:cBhvr>
                                        <p:cTn id="65" dur="166" decel="50000">
                                          <p:stCondLst>
                                            <p:cond delay="1338"/>
                                          </p:stCondLst>
                                        </p:cTn>
                                        <p:tgtEl>
                                          <p:spTgt spid="8">
                                            <p:txEl>
                                              <p:pRg st="0" end="0"/>
                                            </p:txEl>
                                          </p:spTgt>
                                        </p:tgtEl>
                                      </p:cBhvr>
                                      <p:to x="100000" y="100000"/>
                                    </p:animScale>
                                    <p:animScale>
                                      <p:cBhvr>
                                        <p:cTn id="66" dur="26">
                                          <p:stCondLst>
                                            <p:cond delay="1642"/>
                                          </p:stCondLst>
                                        </p:cTn>
                                        <p:tgtEl>
                                          <p:spTgt spid="8">
                                            <p:txEl>
                                              <p:pRg st="0" end="0"/>
                                            </p:txEl>
                                          </p:spTgt>
                                        </p:tgtEl>
                                      </p:cBhvr>
                                      <p:to x="100000" y="90000"/>
                                    </p:animScale>
                                    <p:animScale>
                                      <p:cBhvr>
                                        <p:cTn id="67" dur="166" decel="50000">
                                          <p:stCondLst>
                                            <p:cond delay="1668"/>
                                          </p:stCondLst>
                                        </p:cTn>
                                        <p:tgtEl>
                                          <p:spTgt spid="8">
                                            <p:txEl>
                                              <p:pRg st="0" end="0"/>
                                            </p:txEl>
                                          </p:spTgt>
                                        </p:tgtEl>
                                      </p:cBhvr>
                                      <p:to x="100000" y="100000"/>
                                    </p:animScale>
                                    <p:animScale>
                                      <p:cBhvr>
                                        <p:cTn id="68" dur="26">
                                          <p:stCondLst>
                                            <p:cond delay="1808"/>
                                          </p:stCondLst>
                                        </p:cTn>
                                        <p:tgtEl>
                                          <p:spTgt spid="8">
                                            <p:txEl>
                                              <p:pRg st="0" end="0"/>
                                            </p:txEl>
                                          </p:spTgt>
                                        </p:tgtEl>
                                      </p:cBhvr>
                                      <p:to x="100000" y="95000"/>
                                    </p:animScale>
                                    <p:animScale>
                                      <p:cBhvr>
                                        <p:cTn id="69" dur="166" decel="50000">
                                          <p:stCondLst>
                                            <p:cond delay="1834"/>
                                          </p:stCondLst>
                                        </p:cTn>
                                        <p:tgtEl>
                                          <p:spTgt spid="8">
                                            <p:txEl>
                                              <p:pRg st="0" end="0"/>
                                            </p:txEl>
                                          </p:spTgt>
                                        </p:tgtEl>
                                      </p:cBhvr>
                                      <p:to x="100000" y="100000"/>
                                    </p:animScale>
                                  </p:childTnLst>
                                </p:cTn>
                              </p:par>
                            </p:childTnLst>
                          </p:cTn>
                        </p:par>
                      </p:childTnLst>
                    </p:cTn>
                  </p:par>
                  <p:par>
                    <p:cTn id="70" fill="hold">
                      <p:stCondLst>
                        <p:cond delay="indefinite"/>
                      </p:stCondLst>
                      <p:childTnLst>
                        <p:par>
                          <p:cTn id="71" fill="hold">
                            <p:stCondLst>
                              <p:cond delay="0"/>
                            </p:stCondLst>
                            <p:childTnLst>
                              <p:par>
                                <p:cTn id="72" presetID="2" presetClass="entr" presetSubtype="3" fill="hold" nodeType="clickEffect">
                                  <p:stCondLst>
                                    <p:cond delay="0"/>
                                  </p:stCondLst>
                                  <p:iterate type="lt">
                                    <p:tmPct val="0"/>
                                  </p:iterate>
                                  <p:childTnLst>
                                    <p:set>
                                      <p:cBhvr>
                                        <p:cTn id="73" dur="1" fill="hold">
                                          <p:stCondLst>
                                            <p:cond delay="0"/>
                                          </p:stCondLst>
                                        </p:cTn>
                                        <p:tgtEl>
                                          <p:spTgt spid="6">
                                            <p:txEl>
                                              <p:pRg st="0" end="0"/>
                                            </p:txEl>
                                          </p:spTgt>
                                        </p:tgtEl>
                                        <p:attrNameLst>
                                          <p:attrName>style.visibility</p:attrName>
                                        </p:attrNameLst>
                                      </p:cBhvr>
                                      <p:to>
                                        <p:strVal val="visible"/>
                                      </p:to>
                                    </p:set>
                                    <p:anim calcmode="lin" valueType="num">
                                      <p:cBhvr additive="base">
                                        <p:cTn id="74"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6">
                                            <p:txEl>
                                              <p:pRg st="0" end="0"/>
                                            </p:txEl>
                                          </p:spTgt>
                                        </p:tgtEl>
                                        <p:attrNameLst>
                                          <p:attrName>ppt_y</p:attrName>
                                        </p:attrNameLst>
                                      </p:cBhvr>
                                      <p:tavLst>
                                        <p:tav tm="0">
                                          <p:val>
                                            <p:strVal val="0-#ppt_h/2"/>
                                          </p:val>
                                        </p:tav>
                                        <p:tav tm="100000">
                                          <p:val>
                                            <p:strVal val="#ppt_y"/>
                                          </p:val>
                                        </p:tav>
                                      </p:tavLst>
                                    </p:anim>
                                  </p:childTnLst>
                                </p:cTn>
                              </p:par>
                              <p:par>
                                <p:cTn id="76" presetID="2" presetClass="entr" presetSubtype="3" fill="hold" nodeType="withEffect">
                                  <p:stCondLst>
                                    <p:cond delay="0"/>
                                  </p:stCondLst>
                                  <p:iterate type="lt">
                                    <p:tmPct val="0"/>
                                  </p:iterate>
                                  <p:childTnLst>
                                    <p:set>
                                      <p:cBhvr>
                                        <p:cTn id="77" dur="1" fill="hold">
                                          <p:stCondLst>
                                            <p:cond delay="0"/>
                                          </p:stCondLst>
                                        </p:cTn>
                                        <p:tgtEl>
                                          <p:spTgt spid="6">
                                            <p:txEl>
                                              <p:pRg st="1" end="1"/>
                                            </p:txEl>
                                          </p:spTgt>
                                        </p:tgtEl>
                                        <p:attrNameLst>
                                          <p:attrName>style.visibility</p:attrName>
                                        </p:attrNameLst>
                                      </p:cBhvr>
                                      <p:to>
                                        <p:strVal val="visible"/>
                                      </p:to>
                                    </p:set>
                                    <p:anim calcmode="lin" valueType="num">
                                      <p:cBhvr additive="base">
                                        <p:cTn id="78" dur="500" fill="hold"/>
                                        <p:tgtEl>
                                          <p:spTgt spid="6">
                                            <p:txEl>
                                              <p:pRg st="1" end="1"/>
                                            </p:txEl>
                                          </p:spTgt>
                                        </p:tgtEl>
                                        <p:attrNameLst>
                                          <p:attrName>ppt_x</p:attrName>
                                        </p:attrNameLst>
                                      </p:cBhvr>
                                      <p:tavLst>
                                        <p:tav tm="0">
                                          <p:val>
                                            <p:strVal val="1+#ppt_w/2"/>
                                          </p:val>
                                        </p:tav>
                                        <p:tav tm="100000">
                                          <p:val>
                                            <p:strVal val="#ppt_x"/>
                                          </p:val>
                                        </p:tav>
                                      </p:tavLst>
                                    </p:anim>
                                    <p:anim calcmode="lin" valueType="num">
                                      <p:cBhvr additive="base">
                                        <p:cTn id="79" dur="500" fill="hold"/>
                                        <p:tgtEl>
                                          <p:spTgt spid="6">
                                            <p:txEl>
                                              <p:pRg st="1" end="1"/>
                                            </p:txEl>
                                          </p:spTgt>
                                        </p:tgtEl>
                                        <p:attrNameLst>
                                          <p:attrName>ppt_y</p:attrName>
                                        </p:attrNameLst>
                                      </p:cBhvr>
                                      <p:tavLst>
                                        <p:tav tm="0">
                                          <p:val>
                                            <p:strVal val="0-#ppt_h/2"/>
                                          </p:val>
                                        </p:tav>
                                        <p:tav tm="100000">
                                          <p:val>
                                            <p:strVal val="#ppt_y"/>
                                          </p:val>
                                        </p:tav>
                                      </p:tavLst>
                                    </p:anim>
                                  </p:childTnLst>
                                </p:cTn>
                              </p:par>
                              <p:par>
                                <p:cTn id="80" presetID="2" presetClass="entr" presetSubtype="3" fill="hold" nodeType="withEffect">
                                  <p:stCondLst>
                                    <p:cond delay="0"/>
                                  </p:stCondLst>
                                  <p:iterate type="lt">
                                    <p:tmPct val="0"/>
                                  </p:iterate>
                                  <p:childTnLst>
                                    <p:set>
                                      <p:cBhvr>
                                        <p:cTn id="81" dur="1" fill="hold">
                                          <p:stCondLst>
                                            <p:cond delay="0"/>
                                          </p:stCondLst>
                                        </p:cTn>
                                        <p:tgtEl>
                                          <p:spTgt spid="6">
                                            <p:txEl>
                                              <p:pRg st="2" end="2"/>
                                            </p:txEl>
                                          </p:spTgt>
                                        </p:tgtEl>
                                        <p:attrNameLst>
                                          <p:attrName>style.visibility</p:attrName>
                                        </p:attrNameLst>
                                      </p:cBhvr>
                                      <p:to>
                                        <p:strVal val="visible"/>
                                      </p:to>
                                    </p:set>
                                    <p:anim calcmode="lin" valueType="num">
                                      <p:cBhvr additive="base">
                                        <p:cTn id="82" dur="500" fill="hold"/>
                                        <p:tgtEl>
                                          <p:spTgt spid="6">
                                            <p:txEl>
                                              <p:pRg st="2" end="2"/>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6">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36" presetClass="emph" presetSubtype="0" fill="hold" nodeType="clickEffect">
                                  <p:stCondLst>
                                    <p:cond delay="0"/>
                                  </p:stCondLst>
                                  <p:iterate type="lt">
                                    <p:tmPct val="10000"/>
                                  </p:iterate>
                                  <p:childTnLst>
                                    <p:animScale>
                                      <p:cBhvr>
                                        <p:cTn id="87" dur="250" autoRev="1" fill="hold">
                                          <p:stCondLst>
                                            <p:cond delay="0"/>
                                          </p:stCondLst>
                                        </p:cTn>
                                        <p:tgtEl>
                                          <p:spTgt spid="6">
                                            <p:txEl>
                                              <p:pRg st="0" end="0"/>
                                            </p:txEl>
                                          </p:spTgt>
                                        </p:tgtEl>
                                      </p:cBhvr>
                                      <p:to x="80000" y="100000"/>
                                    </p:animScale>
                                    <p:anim by="(#ppt_w*0.10)" calcmode="lin" valueType="num">
                                      <p:cBhvr>
                                        <p:cTn id="88" dur="250" autoRev="1" fill="hold">
                                          <p:stCondLst>
                                            <p:cond delay="0"/>
                                          </p:stCondLst>
                                        </p:cTn>
                                        <p:tgtEl>
                                          <p:spTgt spid="6">
                                            <p:txEl>
                                              <p:pRg st="0" end="0"/>
                                            </p:txEl>
                                          </p:spTgt>
                                        </p:tgtEl>
                                        <p:attrNameLst>
                                          <p:attrName>ppt_x</p:attrName>
                                        </p:attrNameLst>
                                      </p:cBhvr>
                                    </p:anim>
                                    <p:anim by="(-#ppt_w*0.10)" calcmode="lin" valueType="num">
                                      <p:cBhvr>
                                        <p:cTn id="89" dur="250" autoRev="1" fill="hold">
                                          <p:stCondLst>
                                            <p:cond delay="0"/>
                                          </p:stCondLst>
                                        </p:cTn>
                                        <p:tgtEl>
                                          <p:spTgt spid="6">
                                            <p:txEl>
                                              <p:pRg st="0" end="0"/>
                                            </p:txEl>
                                          </p:spTgt>
                                        </p:tgtEl>
                                        <p:attrNameLst>
                                          <p:attrName>ppt_y</p:attrName>
                                        </p:attrNameLst>
                                      </p:cBhvr>
                                    </p:anim>
                                    <p:animRot by="-480000">
                                      <p:cBhvr>
                                        <p:cTn id="90" dur="250" autoRev="1" fill="hold">
                                          <p:stCondLst>
                                            <p:cond delay="0"/>
                                          </p:stCondLst>
                                        </p:cTn>
                                        <p:tgtEl>
                                          <p:spTgt spid="6">
                                            <p:txEl>
                                              <p:pRg st="0" end="0"/>
                                            </p:txEl>
                                          </p:spTgt>
                                        </p:tgtEl>
                                        <p:attrNameLst>
                                          <p:attrName>r</p:attrName>
                                        </p:attrNameLst>
                                      </p:cBhvr>
                                    </p:animRot>
                                  </p:childTnLst>
                                </p:cTn>
                              </p:par>
                              <p:par>
                                <p:cTn id="91" presetID="36" presetClass="emph" presetSubtype="0" fill="hold" nodeType="withEffect">
                                  <p:stCondLst>
                                    <p:cond delay="0"/>
                                  </p:stCondLst>
                                  <p:iterate type="lt">
                                    <p:tmPct val="10000"/>
                                  </p:iterate>
                                  <p:childTnLst>
                                    <p:animScale>
                                      <p:cBhvr>
                                        <p:cTn id="92" dur="250" autoRev="1" fill="hold">
                                          <p:stCondLst>
                                            <p:cond delay="0"/>
                                          </p:stCondLst>
                                        </p:cTn>
                                        <p:tgtEl>
                                          <p:spTgt spid="6">
                                            <p:txEl>
                                              <p:pRg st="1" end="1"/>
                                            </p:txEl>
                                          </p:spTgt>
                                        </p:tgtEl>
                                      </p:cBhvr>
                                      <p:to x="80000" y="100000"/>
                                    </p:animScale>
                                    <p:anim by="(#ppt_w*0.10)" calcmode="lin" valueType="num">
                                      <p:cBhvr>
                                        <p:cTn id="93" dur="250" autoRev="1" fill="hold">
                                          <p:stCondLst>
                                            <p:cond delay="0"/>
                                          </p:stCondLst>
                                        </p:cTn>
                                        <p:tgtEl>
                                          <p:spTgt spid="6">
                                            <p:txEl>
                                              <p:pRg st="1" end="1"/>
                                            </p:txEl>
                                          </p:spTgt>
                                        </p:tgtEl>
                                        <p:attrNameLst>
                                          <p:attrName>ppt_x</p:attrName>
                                        </p:attrNameLst>
                                      </p:cBhvr>
                                    </p:anim>
                                    <p:anim by="(-#ppt_w*0.10)" calcmode="lin" valueType="num">
                                      <p:cBhvr>
                                        <p:cTn id="94" dur="250" autoRev="1" fill="hold">
                                          <p:stCondLst>
                                            <p:cond delay="0"/>
                                          </p:stCondLst>
                                        </p:cTn>
                                        <p:tgtEl>
                                          <p:spTgt spid="6">
                                            <p:txEl>
                                              <p:pRg st="1" end="1"/>
                                            </p:txEl>
                                          </p:spTgt>
                                        </p:tgtEl>
                                        <p:attrNameLst>
                                          <p:attrName>ppt_y</p:attrName>
                                        </p:attrNameLst>
                                      </p:cBhvr>
                                    </p:anim>
                                    <p:animRot by="-480000">
                                      <p:cBhvr>
                                        <p:cTn id="95" dur="250" autoRev="1" fill="hold">
                                          <p:stCondLst>
                                            <p:cond delay="0"/>
                                          </p:stCondLst>
                                        </p:cTn>
                                        <p:tgtEl>
                                          <p:spTgt spid="6">
                                            <p:txEl>
                                              <p:pRg st="1" end="1"/>
                                            </p:txEl>
                                          </p:spTgt>
                                        </p:tgtEl>
                                        <p:attrNameLst>
                                          <p:attrName>r</p:attrName>
                                        </p:attrNameLst>
                                      </p:cBhvr>
                                    </p:animRot>
                                  </p:childTnLst>
                                </p:cTn>
                              </p:par>
                              <p:par>
                                <p:cTn id="96" presetID="36" presetClass="emph" presetSubtype="0" fill="hold" nodeType="withEffect">
                                  <p:stCondLst>
                                    <p:cond delay="0"/>
                                  </p:stCondLst>
                                  <p:iterate type="lt">
                                    <p:tmPct val="10000"/>
                                  </p:iterate>
                                  <p:childTnLst>
                                    <p:animScale>
                                      <p:cBhvr>
                                        <p:cTn id="97" dur="250" autoRev="1" fill="hold">
                                          <p:stCondLst>
                                            <p:cond delay="0"/>
                                          </p:stCondLst>
                                        </p:cTn>
                                        <p:tgtEl>
                                          <p:spTgt spid="6">
                                            <p:txEl>
                                              <p:pRg st="2" end="2"/>
                                            </p:txEl>
                                          </p:spTgt>
                                        </p:tgtEl>
                                      </p:cBhvr>
                                      <p:to x="80000" y="100000"/>
                                    </p:animScale>
                                    <p:anim by="(#ppt_w*0.10)" calcmode="lin" valueType="num">
                                      <p:cBhvr>
                                        <p:cTn id="98" dur="250" autoRev="1" fill="hold">
                                          <p:stCondLst>
                                            <p:cond delay="0"/>
                                          </p:stCondLst>
                                        </p:cTn>
                                        <p:tgtEl>
                                          <p:spTgt spid="6">
                                            <p:txEl>
                                              <p:pRg st="2" end="2"/>
                                            </p:txEl>
                                          </p:spTgt>
                                        </p:tgtEl>
                                        <p:attrNameLst>
                                          <p:attrName>ppt_x</p:attrName>
                                        </p:attrNameLst>
                                      </p:cBhvr>
                                    </p:anim>
                                    <p:anim by="(-#ppt_w*0.10)" calcmode="lin" valueType="num">
                                      <p:cBhvr>
                                        <p:cTn id="99" dur="250" autoRev="1" fill="hold">
                                          <p:stCondLst>
                                            <p:cond delay="0"/>
                                          </p:stCondLst>
                                        </p:cTn>
                                        <p:tgtEl>
                                          <p:spTgt spid="6">
                                            <p:txEl>
                                              <p:pRg st="2" end="2"/>
                                            </p:txEl>
                                          </p:spTgt>
                                        </p:tgtEl>
                                        <p:attrNameLst>
                                          <p:attrName>ppt_y</p:attrName>
                                        </p:attrNameLst>
                                      </p:cBhvr>
                                    </p:anim>
                                    <p:animRot by="-480000">
                                      <p:cBhvr>
                                        <p:cTn id="100" dur="250" autoRev="1" fill="hold">
                                          <p:stCondLst>
                                            <p:cond delay="0"/>
                                          </p:stCondLst>
                                        </p:cTn>
                                        <p:tgtEl>
                                          <p:spTgt spid="6">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1FF9A71-43EF-9857-2AA7-7DF13306917A}"/>
              </a:ext>
            </a:extLst>
          </p:cNvPr>
          <p:cNvPicPr>
            <a:picLocks noChangeAspect="1"/>
          </p:cNvPicPr>
          <p:nvPr/>
        </p:nvPicPr>
        <p:blipFill rotWithShape="1">
          <a:blip r:embed="rId2"/>
          <a:srcRect l="12500" r="12416"/>
          <a:stretch/>
        </p:blipFill>
        <p:spPr>
          <a:xfrm>
            <a:off x="630638" y="1445703"/>
            <a:ext cx="5294716" cy="3966594"/>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F9FBCEB-9A2F-102A-8FA9-80AC77FDF7D9}"/>
              </a:ext>
            </a:extLst>
          </p:cNvPr>
          <p:cNvPicPr>
            <a:picLocks noChangeAspect="1"/>
          </p:cNvPicPr>
          <p:nvPr/>
        </p:nvPicPr>
        <p:blipFill rotWithShape="1">
          <a:blip r:embed="rId3"/>
          <a:srcRect l="13243" r="12605"/>
          <a:stretch/>
        </p:blipFill>
        <p:spPr>
          <a:xfrm>
            <a:off x="6234563" y="1449512"/>
            <a:ext cx="5224012" cy="3962784"/>
          </a:xfrm>
          <a:prstGeom prst="rect">
            <a:avLst/>
          </a:prstGeom>
        </p:spPr>
      </p:pic>
    </p:spTree>
    <p:extLst>
      <p:ext uri="{BB962C8B-B14F-4D97-AF65-F5344CB8AC3E}">
        <p14:creationId xmlns:p14="http://schemas.microsoft.com/office/powerpoint/2010/main" val="1037625025"/>
      </p:ext>
    </p:extLst>
  </p:cSld>
  <p:clrMapOvr>
    <a:masterClrMapping/>
  </p:clrMapOvr>
  <mc:AlternateContent xmlns:mc="http://schemas.openxmlformats.org/markup-compatibility/2006" xmlns:p14="http://schemas.microsoft.com/office/powerpoint/2010/main">
    <mc:Choice Requires="p14">
      <p:transition spd="slow" p14:dur="3000">
        <p14:shred pattern="rectangle" dir="ou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aste Water Treatment - Methods of Waste Water Treatment &amp; Purpose">
            <a:extLst>
              <a:ext uri="{FF2B5EF4-FFF2-40B4-BE49-F238E27FC236}">
                <a16:creationId xmlns:a16="http://schemas.microsoft.com/office/drawing/2014/main" id="{CEE40849-75CB-0880-71E2-21352668E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4550" y="0"/>
            <a:ext cx="79629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2404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F803CF-DFE5-4853-C2B0-AD44B2D0EBB4}"/>
              </a:ext>
            </a:extLst>
          </p:cNvPr>
          <p:cNvPicPr>
            <a:picLocks noChangeAspect="1"/>
          </p:cNvPicPr>
          <p:nvPr/>
        </p:nvPicPr>
        <p:blipFill>
          <a:blip r:embed="rId2"/>
          <a:stretch>
            <a:fillRect/>
          </a:stretch>
        </p:blipFill>
        <p:spPr>
          <a:xfrm>
            <a:off x="1270953" y="0"/>
            <a:ext cx="9650094" cy="6858000"/>
          </a:xfrm>
          <a:prstGeom prst="rect">
            <a:avLst/>
          </a:prstGeom>
        </p:spPr>
      </p:pic>
    </p:spTree>
    <p:extLst>
      <p:ext uri="{BB962C8B-B14F-4D97-AF65-F5344CB8AC3E}">
        <p14:creationId xmlns:p14="http://schemas.microsoft.com/office/powerpoint/2010/main" val="1352839561"/>
      </p:ext>
    </p:extLst>
  </p:cSld>
  <p:clrMapOvr>
    <a:masterClrMapping/>
  </p:clrMapOvr>
  <p:transition spd="slow">
    <p:comb dir="ver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7945</TotalTime>
  <Words>749</Words>
  <Application>Microsoft Office PowerPoint</Application>
  <PresentationFormat>Widescreen</PresentationFormat>
  <Paragraphs>60</Paragraphs>
  <Slides>21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Abadi</vt:lpstr>
      <vt:lpstr>Arial</vt:lpstr>
      <vt:lpstr>Berlin Sans FB</vt:lpstr>
      <vt:lpstr>Calibri</vt:lpstr>
      <vt:lpstr>Calibri Light</vt:lpstr>
      <vt:lpstr>Harlow Solid Italic</vt:lpstr>
      <vt:lpstr>Nunito</vt:lpstr>
      <vt:lpstr>Office Theme</vt:lpstr>
      <vt:lpstr>Waste Water Management</vt:lpstr>
      <vt:lpstr>What is Wastewater?</vt:lpstr>
      <vt:lpstr>What is Wastewater Management?</vt:lpstr>
      <vt:lpstr>Where does waste water come from?  </vt:lpstr>
      <vt:lpstr>Where does it all go</vt:lpstr>
      <vt:lpstr>PowerPoint Presentation</vt:lpstr>
      <vt:lpstr>PowerPoint Presentation</vt:lpstr>
      <vt:lpstr>PowerPoint Presentation</vt:lpstr>
      <vt:lpstr>PowerPoint Presentation</vt:lpstr>
      <vt:lpstr>Wastewater Management Process</vt:lpstr>
      <vt:lpstr>Wastewater Management Types</vt:lpstr>
      <vt:lpstr>Domestic Wastewater Management</vt:lpstr>
      <vt:lpstr>Industrial Wastewater Management</vt:lpstr>
      <vt:lpstr>Agricultural Wastewater Management</vt:lpstr>
      <vt:lpstr>What is Rainwater Harvesting?</vt:lpstr>
      <vt:lpstr>PowerPoint Presentation</vt:lpstr>
      <vt:lpstr>Why to harvest Rainwater? </vt:lpstr>
      <vt:lpstr>Advantages of Rainwater Harvesting </vt:lpstr>
      <vt:lpstr>Techniques of Rainwater Harvesting</vt:lpstr>
      <vt:lpstr>Rainwater Harvesting Methods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Waste Water Management</dc:title>
  <dc:creator>Rathi, Ankit</dc:creator>
  <cp:lastModifiedBy>Rathi, Ankit</cp:lastModifiedBy>
  <cp:revision>13</cp:revision>
  <dcterms:created xsi:type="dcterms:W3CDTF">2022-07-05T05:47:49Z</dcterms:created>
  <dcterms:modified xsi:type="dcterms:W3CDTF">2022-07-14T15:46:48Z</dcterms:modified>
</cp:coreProperties>
</file>